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4"/>
  </p:sldMasterIdLst>
  <p:notesMasterIdLst>
    <p:notesMasterId r:id="rId15"/>
  </p:notesMasterIdLst>
  <p:sldIdLst>
    <p:sldId id="256" r:id="rId5"/>
    <p:sldId id="257" r:id="rId6"/>
    <p:sldId id="286" r:id="rId7"/>
    <p:sldId id="283" r:id="rId8"/>
    <p:sldId id="287" r:id="rId9"/>
    <p:sldId id="282" r:id="rId10"/>
    <p:sldId id="281" r:id="rId11"/>
    <p:sldId id="277" r:id="rId12"/>
    <p:sldId id="279" r:id="rId13"/>
    <p:sldId id="284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D41541-F27A-754B-85AE-C15765E8CA09}" v="510" dt="2022-11-16T17:04:04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4660"/>
  </p:normalViewPr>
  <p:slideViewPr>
    <p:cSldViewPr snapToGrid="0">
      <p:cViewPr>
        <p:scale>
          <a:sx n="89" d="100"/>
          <a:sy n="89" d="100"/>
        </p:scale>
        <p:origin x="14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tori-Schwendemann,Julia J." userId="S::443938@student.fontys.nl::949bac51-ec75-4f44-8abd-632ea60d8aac" providerId="AD" clId="Web-{B6447366-110F-D350-BF6D-024C4B0D6C96}"/>
    <pc:docChg chg="addSld delSld modSld">
      <pc:chgData name="Sartori-Schwendemann,Julia J." userId="S::443938@student.fontys.nl::949bac51-ec75-4f44-8abd-632ea60d8aac" providerId="AD" clId="Web-{B6447366-110F-D350-BF6D-024C4B0D6C96}" dt="2022-11-15T08:07:56.661" v="92"/>
      <pc:docMkLst>
        <pc:docMk/>
      </pc:docMkLst>
      <pc:sldChg chg="addSp delSp modSp">
        <pc:chgData name="Sartori-Schwendemann,Julia J." userId="S::443938@student.fontys.nl::949bac51-ec75-4f44-8abd-632ea60d8aac" providerId="AD" clId="Web-{B6447366-110F-D350-BF6D-024C4B0D6C96}" dt="2022-11-15T07:58:19.918" v="34"/>
        <pc:sldMkLst>
          <pc:docMk/>
          <pc:sldMk cId="1470475959" sldId="256"/>
        </pc:sldMkLst>
        <pc:spChg chg="mod">
          <ac:chgData name="Sartori-Schwendemann,Julia J." userId="S::443938@student.fontys.nl::949bac51-ec75-4f44-8abd-632ea60d8aac" providerId="AD" clId="Web-{B6447366-110F-D350-BF6D-024C4B0D6C96}" dt="2022-11-15T07:58:19.918" v="34"/>
          <ac:spMkLst>
            <pc:docMk/>
            <pc:sldMk cId="1470475959" sldId="256"/>
            <ac:spMk id="2" creationId="{BDBC0D0B-D2F1-C04D-DA12-FEFC0515CAB1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58:19.918" v="34"/>
          <ac:spMkLst>
            <pc:docMk/>
            <pc:sldMk cId="1470475959" sldId="256"/>
            <ac:spMk id="3" creationId="{EC68CB36-A0B0-0EBD-95AB-B2C30C18201C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7:58:19.918" v="34"/>
          <ac:spMkLst>
            <pc:docMk/>
            <pc:sldMk cId="1470475959" sldId="256"/>
            <ac:spMk id="59" creationId="{B35D3C1D-A6AE-4FCA-BB76-A4748CE5DE55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7:58:19.918" v="34"/>
          <ac:spMkLst>
            <pc:docMk/>
            <pc:sldMk cId="1470475959" sldId="256"/>
            <ac:spMk id="61" creationId="{6D5BF818-2283-4CC9-A120-9225CEDFA6D2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7:58:19.918" v="34"/>
          <ac:spMkLst>
            <pc:docMk/>
            <pc:sldMk cId="1470475959" sldId="256"/>
            <ac:spMk id="63" creationId="{063A42EF-20CC-4BCC-9D0B-222CF3AAE8C9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7:58:19.902" v="33"/>
          <ac:spMkLst>
            <pc:docMk/>
            <pc:sldMk cId="1470475959" sldId="256"/>
            <ac:spMk id="65" creationId="{BAD76F3E-3A97-486B-B402-44400A8B9173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7:58:19.902" v="33"/>
          <ac:spMkLst>
            <pc:docMk/>
            <pc:sldMk cId="1470475959" sldId="256"/>
            <ac:spMk id="67" creationId="{391F6B52-91F4-4AEB-B6DB-29FEBCF28C8B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7:58:19.902" v="33"/>
          <ac:spMkLst>
            <pc:docMk/>
            <pc:sldMk cId="1470475959" sldId="256"/>
            <ac:spMk id="72" creationId="{2CD6F061-7C53-44F4-9794-953DB70A451B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58:19.918" v="34"/>
          <ac:spMkLst>
            <pc:docMk/>
            <pc:sldMk cId="1470475959" sldId="256"/>
            <ac:spMk id="87" creationId="{0786EB66-C867-4091-BE41-0977C3162303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58:19.918" v="34"/>
          <ac:spMkLst>
            <pc:docMk/>
            <pc:sldMk cId="1470475959" sldId="256"/>
            <ac:spMk id="114" creationId="{49AC298A-B9B9-4BAB-BCF5-45A44E5BA7DC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58:19.918" v="34"/>
          <ac:spMkLst>
            <pc:docMk/>
            <pc:sldMk cId="1470475959" sldId="256"/>
            <ac:spMk id="115" creationId="{81BF8F48-5FE7-4A46-8BEB-AF2AE44CD2E8}"/>
          </ac:spMkLst>
        </pc:spChg>
        <pc:grpChg chg="add">
          <ac:chgData name="Sartori-Schwendemann,Julia J." userId="S::443938@student.fontys.nl::949bac51-ec75-4f44-8abd-632ea60d8aac" providerId="AD" clId="Web-{B6447366-110F-D350-BF6D-024C4B0D6C96}" dt="2022-11-15T07:58:19.918" v="34"/>
          <ac:grpSpMkLst>
            <pc:docMk/>
            <pc:sldMk cId="1470475959" sldId="256"/>
            <ac:grpSpMk id="74" creationId="{117AB195-E690-4959-B435-3BC469C2CA48}"/>
          </ac:grpSpMkLst>
        </pc:grpChg>
        <pc:grpChg chg="add">
          <ac:chgData name="Sartori-Schwendemann,Julia J." userId="S::443938@student.fontys.nl::949bac51-ec75-4f44-8abd-632ea60d8aac" providerId="AD" clId="Web-{B6447366-110F-D350-BF6D-024C4B0D6C96}" dt="2022-11-15T07:58:19.918" v="34"/>
          <ac:grpSpMkLst>
            <pc:docMk/>
            <pc:sldMk cId="1470475959" sldId="256"/>
            <ac:grpSpMk id="88" creationId="{9D9672DB-F953-4898-9C52-03A164FADEDC}"/>
          </ac:grpSpMkLst>
        </pc:grpChg>
      </pc:sldChg>
      <pc:sldChg chg="addSp delSp modSp">
        <pc:chgData name="Sartori-Schwendemann,Julia J." userId="S::443938@student.fontys.nl::949bac51-ec75-4f44-8abd-632ea60d8aac" providerId="AD" clId="Web-{B6447366-110F-D350-BF6D-024C4B0D6C96}" dt="2022-11-15T07:58:34.262" v="37"/>
        <pc:sldMkLst>
          <pc:docMk/>
          <pc:sldMk cId="3649382564" sldId="257"/>
        </pc:sldMkLst>
        <pc:spChg chg="mod">
          <ac:chgData name="Sartori-Schwendemann,Julia J." userId="S::443938@student.fontys.nl::949bac51-ec75-4f44-8abd-632ea60d8aac" providerId="AD" clId="Web-{B6447366-110F-D350-BF6D-024C4B0D6C96}" dt="2022-11-15T07:58:34.262" v="37"/>
          <ac:spMkLst>
            <pc:docMk/>
            <pc:sldMk cId="3649382564" sldId="257"/>
            <ac:spMk id="2" creationId="{C9D5E122-087A-3DAF-0379-5F12FF6C6B1E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58:34.262" v="37"/>
          <ac:spMkLst>
            <pc:docMk/>
            <pc:sldMk cId="3649382564" sldId="257"/>
            <ac:spMk id="3" creationId="{3882BD7B-0509-4944-C067-57922C9C1F32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58:34.262" v="37"/>
          <ac:spMkLst>
            <pc:docMk/>
            <pc:sldMk cId="3649382564" sldId="257"/>
            <ac:spMk id="4" creationId="{E6DB4DAE-7EA9-D767-E0DD-6584258B6871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58:34.262" v="37"/>
          <ac:spMkLst>
            <pc:docMk/>
            <pc:sldMk cId="3649382564" sldId="257"/>
            <ac:spMk id="5" creationId="{66CF893F-44DC-6D69-F758-C7C2DE541F4A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58:34.262" v="37"/>
          <ac:spMkLst>
            <pc:docMk/>
            <pc:sldMk cId="3649382564" sldId="257"/>
            <ac:spMk id="6" creationId="{2546B92D-AF82-FE66-1B71-D8A5FAD0F97B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7:58:34.262" v="37"/>
          <ac:spMkLst>
            <pc:docMk/>
            <pc:sldMk cId="3649382564" sldId="257"/>
            <ac:spMk id="13" creationId="{047BFA19-D45E-416B-A404-7AF2F3F27017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7:58:34.262" v="37"/>
          <ac:spMkLst>
            <pc:docMk/>
            <pc:sldMk cId="3649382564" sldId="257"/>
            <ac:spMk id="15" creationId="{8E0105E7-23DB-4CF2-8258-FF47C7620F6E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7:58:34.262" v="37"/>
          <ac:spMkLst>
            <pc:docMk/>
            <pc:sldMk cId="3649382564" sldId="257"/>
            <ac:spMk id="17" creationId="{074B4F7D-14B2-478B-8BF5-01E4E0C5D263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7:58:34.262" v="37"/>
          <ac:spMkLst>
            <pc:docMk/>
            <pc:sldMk cId="3649382564" sldId="257"/>
            <ac:spMk id="19" creationId="{DAF1966E-FD40-4A4A-B61B-C4DF7FA05F06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7:58:34.247" v="36"/>
          <ac:spMkLst>
            <pc:docMk/>
            <pc:sldMk cId="3649382564" sldId="257"/>
            <ac:spMk id="24" creationId="{64F519EA-836C-4E21-87EE-CE7AB018636F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7:58:34.247" v="36"/>
          <ac:spMkLst>
            <pc:docMk/>
            <pc:sldMk cId="3649382564" sldId="257"/>
            <ac:spMk id="26" creationId="{E3E51905-F374-4E1A-97CF-B741584B74D5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7:58:34.247" v="36"/>
          <ac:spMkLst>
            <pc:docMk/>
            <pc:sldMk cId="3649382564" sldId="257"/>
            <ac:spMk id="28" creationId="{A210685A-6235-45A7-850D-A6F555466EF7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58:34.262" v="37"/>
          <ac:spMkLst>
            <pc:docMk/>
            <pc:sldMk cId="3649382564" sldId="257"/>
            <ac:spMk id="50" creationId="{E3E51905-F374-4E1A-97CF-B741584B74D5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58:34.262" v="37"/>
          <ac:spMkLst>
            <pc:docMk/>
            <pc:sldMk cId="3649382564" sldId="257"/>
            <ac:spMk id="57" creationId="{D55CD764-972B-4CA5-A885-53E55C63E174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58:34.262" v="37"/>
          <ac:spMkLst>
            <pc:docMk/>
            <pc:sldMk cId="3649382564" sldId="257"/>
            <ac:spMk id="58" creationId="{34165AB3-7006-4430-BCE3-25476BE13322}"/>
          </ac:spMkLst>
        </pc:spChg>
        <pc:grpChg chg="add del">
          <ac:chgData name="Sartori-Schwendemann,Julia J." userId="S::443938@student.fontys.nl::949bac51-ec75-4f44-8abd-632ea60d8aac" providerId="AD" clId="Web-{B6447366-110F-D350-BF6D-024C4B0D6C96}" dt="2022-11-15T07:58:34.247" v="36"/>
          <ac:grpSpMkLst>
            <pc:docMk/>
            <pc:sldMk cId="3649382564" sldId="257"/>
            <ac:grpSpMk id="30" creationId="{C833A70A-9722-46F0-A5EB-C72F78747079}"/>
          </ac:grpSpMkLst>
        </pc:grpChg>
        <pc:grpChg chg="add">
          <ac:chgData name="Sartori-Schwendemann,Julia J." userId="S::443938@student.fontys.nl::949bac51-ec75-4f44-8abd-632ea60d8aac" providerId="AD" clId="Web-{B6447366-110F-D350-BF6D-024C4B0D6C96}" dt="2022-11-15T07:58:34.262" v="37"/>
          <ac:grpSpMkLst>
            <pc:docMk/>
            <pc:sldMk cId="3649382564" sldId="257"/>
            <ac:grpSpMk id="59" creationId="{C57F67D8-2BFF-4661-AFAF-E2CE8B7DCE81}"/>
          </ac:grpSpMkLst>
        </pc:grpChg>
      </pc:sldChg>
      <pc:sldChg chg="addSp delSp modSp">
        <pc:chgData name="Sartori-Schwendemann,Julia J." userId="S::443938@student.fontys.nl::949bac51-ec75-4f44-8abd-632ea60d8aac" providerId="AD" clId="Web-{B6447366-110F-D350-BF6D-024C4B0D6C96}" dt="2022-11-15T07:58:40.044" v="38"/>
        <pc:sldMkLst>
          <pc:docMk/>
          <pc:sldMk cId="2178809501" sldId="258"/>
        </pc:sldMkLst>
        <pc:spChg chg="mod">
          <ac:chgData name="Sartori-Schwendemann,Julia J." userId="S::443938@student.fontys.nl::949bac51-ec75-4f44-8abd-632ea60d8aac" providerId="AD" clId="Web-{B6447366-110F-D350-BF6D-024C4B0D6C96}" dt="2022-11-15T07:58:40.044" v="38"/>
          <ac:spMkLst>
            <pc:docMk/>
            <pc:sldMk cId="2178809501" sldId="258"/>
            <ac:spMk id="2" creationId="{53832635-69EF-42AD-0E71-A1A2395E8F3B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58:40.044" v="38"/>
          <ac:spMkLst>
            <pc:docMk/>
            <pc:sldMk cId="2178809501" sldId="258"/>
            <ac:spMk id="3" creationId="{142BE9A2-44A8-DAF7-7219-32AF819E18E9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58:40.044" v="38"/>
          <ac:spMkLst>
            <pc:docMk/>
            <pc:sldMk cId="2178809501" sldId="258"/>
            <ac:spMk id="4" creationId="{BCA54BEF-7188-86C8-9B0A-E2EB47B6C374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58:40.044" v="38"/>
          <ac:spMkLst>
            <pc:docMk/>
            <pc:sldMk cId="2178809501" sldId="258"/>
            <ac:spMk id="5" creationId="{085141CC-314A-D845-8253-D3EF79FB3628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58:40.044" v="38"/>
          <ac:spMkLst>
            <pc:docMk/>
            <pc:sldMk cId="2178809501" sldId="258"/>
            <ac:spMk id="6" creationId="{B379776C-840A-5DBE-228A-2978855AC56C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7:58:40.044" v="38"/>
          <ac:spMkLst>
            <pc:docMk/>
            <pc:sldMk cId="2178809501" sldId="258"/>
            <ac:spMk id="11" creationId="{DAF1966E-FD40-4A4A-B61B-C4DF7FA05F06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7:58:40.044" v="38"/>
          <ac:spMkLst>
            <pc:docMk/>
            <pc:sldMk cId="2178809501" sldId="258"/>
            <ac:spMk id="13" creationId="{047BFA19-D45E-416B-A404-7AF2F3F27017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7:58:40.044" v="38"/>
          <ac:spMkLst>
            <pc:docMk/>
            <pc:sldMk cId="2178809501" sldId="258"/>
            <ac:spMk id="15" creationId="{8E0105E7-23DB-4CF2-8258-FF47C7620F6E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7:58:40.044" v="38"/>
          <ac:spMkLst>
            <pc:docMk/>
            <pc:sldMk cId="2178809501" sldId="258"/>
            <ac:spMk id="17" creationId="{074B4F7D-14B2-478B-8BF5-01E4E0C5D263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58:40.044" v="38"/>
          <ac:spMkLst>
            <pc:docMk/>
            <pc:sldMk cId="2178809501" sldId="258"/>
            <ac:spMk id="22" creationId="{D55CD764-972B-4CA5-A885-53E55C63E174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58:40.044" v="38"/>
          <ac:spMkLst>
            <pc:docMk/>
            <pc:sldMk cId="2178809501" sldId="258"/>
            <ac:spMk id="24" creationId="{34165AB3-7006-4430-BCE3-25476BE13322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58:40.044" v="38"/>
          <ac:spMkLst>
            <pc:docMk/>
            <pc:sldMk cId="2178809501" sldId="258"/>
            <ac:spMk id="48" creationId="{E3E51905-F374-4E1A-97CF-B741584B74D5}"/>
          </ac:spMkLst>
        </pc:spChg>
        <pc:grpChg chg="add">
          <ac:chgData name="Sartori-Schwendemann,Julia J." userId="S::443938@student.fontys.nl::949bac51-ec75-4f44-8abd-632ea60d8aac" providerId="AD" clId="Web-{B6447366-110F-D350-BF6D-024C4B0D6C96}" dt="2022-11-15T07:58:40.044" v="38"/>
          <ac:grpSpMkLst>
            <pc:docMk/>
            <pc:sldMk cId="2178809501" sldId="258"/>
            <ac:grpSpMk id="26" creationId="{C57F67D8-2BFF-4661-AFAF-E2CE8B7DCE81}"/>
          </ac:grpSpMkLst>
        </pc:grpChg>
      </pc:sldChg>
      <pc:sldChg chg="addSp delSp modSp">
        <pc:chgData name="Sartori-Schwendemann,Julia J." userId="S::443938@student.fontys.nl::949bac51-ec75-4f44-8abd-632ea60d8aac" providerId="AD" clId="Web-{B6447366-110F-D350-BF6D-024C4B0D6C96}" dt="2022-11-15T07:58:51.263" v="39"/>
        <pc:sldMkLst>
          <pc:docMk/>
          <pc:sldMk cId="2016897172" sldId="259"/>
        </pc:sldMkLst>
        <pc:spChg chg="mod">
          <ac:chgData name="Sartori-Schwendemann,Julia J." userId="S::443938@student.fontys.nl::949bac51-ec75-4f44-8abd-632ea60d8aac" providerId="AD" clId="Web-{B6447366-110F-D350-BF6D-024C4B0D6C96}" dt="2022-11-15T07:58:51.263" v="39"/>
          <ac:spMkLst>
            <pc:docMk/>
            <pc:sldMk cId="2016897172" sldId="259"/>
            <ac:spMk id="2" creationId="{818FB671-22CF-57BF-B671-40EC8EB3D463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58:51.263" v="39"/>
          <ac:spMkLst>
            <pc:docMk/>
            <pc:sldMk cId="2016897172" sldId="259"/>
            <ac:spMk id="3" creationId="{99D30E5F-4F79-B84E-35EF-0E01C9AA927A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58:51.263" v="39"/>
          <ac:spMkLst>
            <pc:docMk/>
            <pc:sldMk cId="2016897172" sldId="259"/>
            <ac:spMk id="4" creationId="{131DFD1D-E41C-B443-948F-2E7CEF01C281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58:51.263" v="39"/>
          <ac:spMkLst>
            <pc:docMk/>
            <pc:sldMk cId="2016897172" sldId="259"/>
            <ac:spMk id="5" creationId="{4233B799-3110-73FF-9E16-E73B70819669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58:51.263" v="39"/>
          <ac:spMkLst>
            <pc:docMk/>
            <pc:sldMk cId="2016897172" sldId="259"/>
            <ac:spMk id="6" creationId="{952B9165-9D35-800C-3678-C6FEAF043F08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7:58:51.263" v="39"/>
          <ac:spMkLst>
            <pc:docMk/>
            <pc:sldMk cId="2016897172" sldId="259"/>
            <ac:spMk id="11" creationId="{DAF1966E-FD40-4A4A-B61B-C4DF7FA05F06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7:58:51.263" v="39"/>
          <ac:spMkLst>
            <pc:docMk/>
            <pc:sldMk cId="2016897172" sldId="259"/>
            <ac:spMk id="13" creationId="{047BFA19-D45E-416B-A404-7AF2F3F27017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7:58:51.263" v="39"/>
          <ac:spMkLst>
            <pc:docMk/>
            <pc:sldMk cId="2016897172" sldId="259"/>
            <ac:spMk id="15" creationId="{8E0105E7-23DB-4CF2-8258-FF47C7620F6E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7:58:51.263" v="39"/>
          <ac:spMkLst>
            <pc:docMk/>
            <pc:sldMk cId="2016897172" sldId="259"/>
            <ac:spMk id="17" creationId="{074B4F7D-14B2-478B-8BF5-01E4E0C5D263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58:51.263" v="39"/>
          <ac:spMkLst>
            <pc:docMk/>
            <pc:sldMk cId="2016897172" sldId="259"/>
            <ac:spMk id="22" creationId="{D55CD764-972B-4CA5-A885-53E55C63E174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58:51.263" v="39"/>
          <ac:spMkLst>
            <pc:docMk/>
            <pc:sldMk cId="2016897172" sldId="259"/>
            <ac:spMk id="24" creationId="{34165AB3-7006-4430-BCE3-25476BE13322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58:51.263" v="39"/>
          <ac:spMkLst>
            <pc:docMk/>
            <pc:sldMk cId="2016897172" sldId="259"/>
            <ac:spMk id="48" creationId="{E3E51905-F374-4E1A-97CF-B741584B74D5}"/>
          </ac:spMkLst>
        </pc:spChg>
        <pc:grpChg chg="add">
          <ac:chgData name="Sartori-Schwendemann,Julia J." userId="S::443938@student.fontys.nl::949bac51-ec75-4f44-8abd-632ea60d8aac" providerId="AD" clId="Web-{B6447366-110F-D350-BF6D-024C4B0D6C96}" dt="2022-11-15T07:58:51.263" v="39"/>
          <ac:grpSpMkLst>
            <pc:docMk/>
            <pc:sldMk cId="2016897172" sldId="259"/>
            <ac:grpSpMk id="26" creationId="{C57F67D8-2BFF-4661-AFAF-E2CE8B7DCE81}"/>
          </ac:grpSpMkLst>
        </pc:grpChg>
      </pc:sldChg>
      <pc:sldChg chg="addSp delSp modSp mod setBg modClrScheme setClrOvrMap delDesignElem chgLayout">
        <pc:chgData name="Sartori-Schwendemann,Julia J." userId="S::443938@student.fontys.nl::949bac51-ec75-4f44-8abd-632ea60d8aac" providerId="AD" clId="Web-{B6447366-110F-D350-BF6D-024C4B0D6C96}" dt="2022-11-15T08:07:56.661" v="92"/>
        <pc:sldMkLst>
          <pc:docMk/>
          <pc:sldMk cId="1608668736" sldId="260"/>
        </pc:sldMkLst>
        <pc:spChg chg="mod ord">
          <ac:chgData name="Sartori-Schwendemann,Julia J." userId="S::443938@student.fontys.nl::949bac51-ec75-4f44-8abd-632ea60d8aac" providerId="AD" clId="Web-{B6447366-110F-D350-BF6D-024C4B0D6C96}" dt="2022-11-15T08:07:56.661" v="92"/>
          <ac:spMkLst>
            <pc:docMk/>
            <pc:sldMk cId="1608668736" sldId="260"/>
            <ac:spMk id="2" creationId="{E30C1CF7-F088-EDF3-37F9-78650E1D272A}"/>
          </ac:spMkLst>
        </pc:spChg>
        <pc:spChg chg="mod ord">
          <ac:chgData name="Sartori-Schwendemann,Julia J." userId="S::443938@student.fontys.nl::949bac51-ec75-4f44-8abd-632ea60d8aac" providerId="AD" clId="Web-{B6447366-110F-D350-BF6D-024C4B0D6C96}" dt="2022-11-15T08:07:56.661" v="92"/>
          <ac:spMkLst>
            <pc:docMk/>
            <pc:sldMk cId="1608668736" sldId="260"/>
            <ac:spMk id="4" creationId="{38F09F71-3027-CE36-4450-1891AF7875A9}"/>
          </ac:spMkLst>
        </pc:spChg>
        <pc:spChg chg="mod ord">
          <ac:chgData name="Sartori-Schwendemann,Julia J." userId="S::443938@student.fontys.nl::949bac51-ec75-4f44-8abd-632ea60d8aac" providerId="AD" clId="Web-{B6447366-110F-D350-BF6D-024C4B0D6C96}" dt="2022-11-15T08:07:56.661" v="92"/>
          <ac:spMkLst>
            <pc:docMk/>
            <pc:sldMk cId="1608668736" sldId="260"/>
            <ac:spMk id="5" creationId="{1CEB66C7-2CDE-C1C6-36EF-75CBDC770423}"/>
          </ac:spMkLst>
        </pc:spChg>
        <pc:spChg chg="mod ord">
          <ac:chgData name="Sartori-Schwendemann,Julia J." userId="S::443938@student.fontys.nl::949bac51-ec75-4f44-8abd-632ea60d8aac" providerId="AD" clId="Web-{B6447366-110F-D350-BF6D-024C4B0D6C96}" dt="2022-11-15T08:07:56.661" v="92"/>
          <ac:spMkLst>
            <pc:docMk/>
            <pc:sldMk cId="1608668736" sldId="260"/>
            <ac:spMk id="6" creationId="{E6429FE8-7B27-3D13-5D68-91873026FD64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7:57:53.651" v="31"/>
          <ac:spMkLst>
            <pc:docMk/>
            <pc:sldMk cId="1608668736" sldId="260"/>
            <ac:spMk id="214" creationId="{DAF1966E-FD40-4A4A-B61B-C4DF7FA05F06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7:57:53.651" v="31"/>
          <ac:spMkLst>
            <pc:docMk/>
            <pc:sldMk cId="1608668736" sldId="260"/>
            <ac:spMk id="216" creationId="{047BFA19-D45E-416B-A404-7AF2F3F27017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7:57:53.651" v="31"/>
          <ac:spMkLst>
            <pc:docMk/>
            <pc:sldMk cId="1608668736" sldId="260"/>
            <ac:spMk id="218" creationId="{8E0105E7-23DB-4CF2-8258-FF47C7620F6E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7:57:53.651" v="31"/>
          <ac:spMkLst>
            <pc:docMk/>
            <pc:sldMk cId="1608668736" sldId="260"/>
            <ac:spMk id="220" creationId="{074B4F7D-14B2-478B-8BF5-01E4E0C5D263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7:59:13.420" v="41"/>
          <ac:spMkLst>
            <pc:docMk/>
            <pc:sldMk cId="1608668736" sldId="260"/>
            <ac:spMk id="242" creationId="{B50AB553-2A96-4A92-96F2-93548E096954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8:05:17.029" v="58"/>
          <ac:spMkLst>
            <pc:docMk/>
            <pc:sldMk cId="1608668736" sldId="260"/>
            <ac:spMk id="247" creationId="{E0F901BB-7A9C-4782-8C5A-6C87181334E6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8:05:17.029" v="58"/>
          <ac:spMkLst>
            <pc:docMk/>
            <pc:sldMk cId="1608668736" sldId="260"/>
            <ac:spMk id="249" creationId="{8613BD32-1832-419B-B375-14DAB288BF8B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8:05:17.029" v="58"/>
          <ac:spMkLst>
            <pc:docMk/>
            <pc:sldMk cId="1608668736" sldId="260"/>
            <ac:spMk id="273" creationId="{4E6624E0-4F60-48BC-A7A3-E9E39558C6EC}"/>
          </ac:spMkLst>
        </pc:spChg>
        <pc:spChg chg="add mod ord">
          <ac:chgData name="Sartori-Schwendemann,Julia J." userId="S::443938@student.fontys.nl::949bac51-ec75-4f44-8abd-632ea60d8aac" providerId="AD" clId="Web-{B6447366-110F-D350-BF6D-024C4B0D6C96}" dt="2022-11-15T08:07:56.661" v="92"/>
          <ac:spMkLst>
            <pc:docMk/>
            <pc:sldMk cId="1608668736" sldId="260"/>
            <ac:spMk id="348" creationId="{13D5F648-AF4A-BB96-1E7D-F612144F999C}"/>
          </ac:spMkLst>
        </pc:spChg>
        <pc:spChg chg="add mod ord">
          <ac:chgData name="Sartori-Schwendemann,Julia J." userId="S::443938@student.fontys.nl::949bac51-ec75-4f44-8abd-632ea60d8aac" providerId="AD" clId="Web-{B6447366-110F-D350-BF6D-024C4B0D6C96}" dt="2022-11-15T08:07:56.661" v="92"/>
          <ac:spMkLst>
            <pc:docMk/>
            <pc:sldMk cId="1608668736" sldId="260"/>
            <ac:spMk id="475" creationId="{01135518-C701-C122-3F92-A64EDFD7530A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8:07:56.645" v="91"/>
          <ac:spMkLst>
            <pc:docMk/>
            <pc:sldMk cId="1608668736" sldId="260"/>
            <ac:spMk id="480" creationId="{10F24D38-B79E-44B4-830E-043F45D96DC2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8:07:56.661" v="92"/>
          <ac:spMkLst>
            <pc:docMk/>
            <pc:sldMk cId="1608668736" sldId="260"/>
            <ac:spMk id="484" creationId="{4C5D6221-DA7B-4611-AA26-7D8E349FDE96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8:07:56.661" v="92"/>
          <ac:spMkLst>
            <pc:docMk/>
            <pc:sldMk cId="1608668736" sldId="260"/>
            <ac:spMk id="485" creationId="{E35A04CF-97D4-4FF7-B359-C546B1F62E54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8:07:56.661" v="92"/>
          <ac:spMkLst>
            <pc:docMk/>
            <pc:sldMk cId="1608668736" sldId="260"/>
            <ac:spMk id="486" creationId="{1DE7243B-5109-444B-8FAF-7437C66BC0E9}"/>
          </ac:spMkLst>
        </pc:spChg>
        <pc:grpChg chg="add del">
          <ac:chgData name="Sartori-Schwendemann,Julia J." userId="S::443938@student.fontys.nl::949bac51-ec75-4f44-8abd-632ea60d8aac" providerId="AD" clId="Web-{B6447366-110F-D350-BF6D-024C4B0D6C96}" dt="2022-11-15T08:05:17.029" v="58"/>
          <ac:grpSpMkLst>
            <pc:docMk/>
            <pc:sldMk cId="1608668736" sldId="260"/>
            <ac:grpSpMk id="251" creationId="{9BCCBF24-A5FC-4809-8882-96D2EBD24938}"/>
          </ac:grpSpMkLst>
        </pc:grpChg>
        <pc:graphicFrameChg chg="del mod ord modGraphic">
          <ac:chgData name="Sartori-Schwendemann,Julia J." userId="S::443938@student.fontys.nl::949bac51-ec75-4f44-8abd-632ea60d8aac" providerId="AD" clId="Web-{B6447366-110F-D350-BF6D-024C4B0D6C96}" dt="2022-11-15T08:06:17.922" v="87"/>
          <ac:graphicFrameMkLst>
            <pc:docMk/>
            <pc:sldMk cId="1608668736" sldId="260"/>
            <ac:graphicFrameMk id="236" creationId="{04E8D463-EFC6-B01A-9BE0-530E5F26DB7D}"/>
          </ac:graphicFrameMkLst>
        </pc:graphicFrameChg>
        <pc:picChg chg="add del mod ord">
          <ac:chgData name="Sartori-Schwendemann,Julia J." userId="S::443938@student.fontys.nl::949bac51-ec75-4f44-8abd-632ea60d8aac" providerId="AD" clId="Web-{B6447366-110F-D350-BF6D-024C4B0D6C96}" dt="2022-11-15T07:59:16.530" v="42"/>
          <ac:picMkLst>
            <pc:docMk/>
            <pc:sldMk cId="1608668736" sldId="260"/>
            <ac:picMk id="238" creationId="{918643E6-8CF4-D447-B755-7497EF3623A7}"/>
          </ac:picMkLst>
        </pc:picChg>
        <pc:cxnChg chg="add del">
          <ac:chgData name="Sartori-Schwendemann,Julia J." userId="S::443938@student.fontys.nl::949bac51-ec75-4f44-8abd-632ea60d8aac" providerId="AD" clId="Web-{B6447366-110F-D350-BF6D-024C4B0D6C96}" dt="2022-11-15T08:07:56.645" v="91"/>
          <ac:cxnSpMkLst>
            <pc:docMk/>
            <pc:sldMk cId="1608668736" sldId="260"/>
            <ac:cxnSpMk id="482" creationId="{FC469874-256B-45B3-A79C-7591B4BA1ECC}"/>
          </ac:cxnSpMkLst>
        </pc:cxnChg>
      </pc:sldChg>
      <pc:sldChg chg="addSp modSp mod setBg">
        <pc:chgData name="Sartori-Schwendemann,Julia J." userId="S::443938@student.fontys.nl::949bac51-ec75-4f44-8abd-632ea60d8aac" providerId="AD" clId="Web-{B6447366-110F-D350-BF6D-024C4B0D6C96}" dt="2022-11-15T07:46:41.920" v="7"/>
        <pc:sldMkLst>
          <pc:docMk/>
          <pc:sldMk cId="2903146916" sldId="261"/>
        </pc:sldMkLst>
        <pc:spChg chg="mod">
          <ac:chgData name="Sartori-Schwendemann,Julia J." userId="S::443938@student.fontys.nl::949bac51-ec75-4f44-8abd-632ea60d8aac" providerId="AD" clId="Web-{B6447366-110F-D350-BF6D-024C4B0D6C96}" dt="2022-11-15T07:46:41.920" v="7"/>
          <ac:spMkLst>
            <pc:docMk/>
            <pc:sldMk cId="2903146916" sldId="261"/>
            <ac:spMk id="2" creationId="{759D23C5-38DA-3F36-CACE-C279F4425FBA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41.920" v="7"/>
          <ac:spMkLst>
            <pc:docMk/>
            <pc:sldMk cId="2903146916" sldId="261"/>
            <ac:spMk id="3" creationId="{29FE0EAE-6BDA-12D4-D19E-F5B46C6E12F7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41.920" v="7"/>
          <ac:spMkLst>
            <pc:docMk/>
            <pc:sldMk cId="2903146916" sldId="261"/>
            <ac:spMk id="4" creationId="{FB148457-9172-F770-CD37-DFF064204518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41.920" v="7"/>
          <ac:spMkLst>
            <pc:docMk/>
            <pc:sldMk cId="2903146916" sldId="261"/>
            <ac:spMk id="5" creationId="{04527C7C-00E0-80F4-CE10-7D0A17F18C14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41.920" v="7"/>
          <ac:spMkLst>
            <pc:docMk/>
            <pc:sldMk cId="2903146916" sldId="261"/>
            <ac:spMk id="6" creationId="{D94A1350-E32D-2654-D837-698932F94887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41.920" v="7"/>
          <ac:spMkLst>
            <pc:docMk/>
            <pc:sldMk cId="2903146916" sldId="261"/>
            <ac:spMk id="11" creationId="{DAF1966E-FD40-4A4A-B61B-C4DF7FA05F06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41.920" v="7"/>
          <ac:spMkLst>
            <pc:docMk/>
            <pc:sldMk cId="2903146916" sldId="261"/>
            <ac:spMk id="13" creationId="{047BFA19-D45E-416B-A404-7AF2F3F27017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41.920" v="7"/>
          <ac:spMkLst>
            <pc:docMk/>
            <pc:sldMk cId="2903146916" sldId="261"/>
            <ac:spMk id="15" creationId="{8E0105E7-23DB-4CF2-8258-FF47C7620F6E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41.920" v="7"/>
          <ac:spMkLst>
            <pc:docMk/>
            <pc:sldMk cId="2903146916" sldId="261"/>
            <ac:spMk id="17" creationId="{074B4F7D-14B2-478B-8BF5-01E4E0C5D263}"/>
          </ac:spMkLst>
        </pc:spChg>
      </pc:sldChg>
      <pc:sldChg chg="addSp modSp mod setBg modShow">
        <pc:chgData name="Sartori-Schwendemann,Julia J." userId="S::443938@student.fontys.nl::949bac51-ec75-4f44-8abd-632ea60d8aac" providerId="AD" clId="Web-{B6447366-110F-D350-BF6D-024C4B0D6C96}" dt="2022-11-15T07:48:54.394" v="18"/>
        <pc:sldMkLst>
          <pc:docMk/>
          <pc:sldMk cId="1919370225" sldId="262"/>
        </pc:sldMkLst>
        <pc:spChg chg="mod">
          <ac:chgData name="Sartori-Schwendemann,Julia J." userId="S::443938@student.fontys.nl::949bac51-ec75-4f44-8abd-632ea60d8aac" providerId="AD" clId="Web-{B6447366-110F-D350-BF6D-024C4B0D6C96}" dt="2022-11-15T07:46:48.451" v="8"/>
          <ac:spMkLst>
            <pc:docMk/>
            <pc:sldMk cId="1919370225" sldId="262"/>
            <ac:spMk id="2" creationId="{B9133348-A2A1-39A1-3B27-74253C6E7A6C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48.451" v="8"/>
          <ac:spMkLst>
            <pc:docMk/>
            <pc:sldMk cId="1919370225" sldId="262"/>
            <ac:spMk id="3" creationId="{A6845004-BC2B-24FE-DC03-7E6EA09726A7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48.451" v="8"/>
          <ac:spMkLst>
            <pc:docMk/>
            <pc:sldMk cId="1919370225" sldId="262"/>
            <ac:spMk id="4" creationId="{8B495479-795E-21B8-A98D-B696426712DF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48.451" v="8"/>
          <ac:spMkLst>
            <pc:docMk/>
            <pc:sldMk cId="1919370225" sldId="262"/>
            <ac:spMk id="5" creationId="{35CAFC1F-5C83-81E3-BF5E-1FB2BEED9448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48.451" v="8"/>
          <ac:spMkLst>
            <pc:docMk/>
            <pc:sldMk cId="1919370225" sldId="262"/>
            <ac:spMk id="6" creationId="{85E7CAEF-62C7-D874-468D-454924921E5D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48.451" v="8"/>
          <ac:spMkLst>
            <pc:docMk/>
            <pc:sldMk cId="1919370225" sldId="262"/>
            <ac:spMk id="11" creationId="{DAF1966E-FD40-4A4A-B61B-C4DF7FA05F06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48.451" v="8"/>
          <ac:spMkLst>
            <pc:docMk/>
            <pc:sldMk cId="1919370225" sldId="262"/>
            <ac:spMk id="13" creationId="{047BFA19-D45E-416B-A404-7AF2F3F27017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48.451" v="8"/>
          <ac:spMkLst>
            <pc:docMk/>
            <pc:sldMk cId="1919370225" sldId="262"/>
            <ac:spMk id="15" creationId="{8E0105E7-23DB-4CF2-8258-FF47C7620F6E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48.451" v="8"/>
          <ac:spMkLst>
            <pc:docMk/>
            <pc:sldMk cId="1919370225" sldId="262"/>
            <ac:spMk id="17" creationId="{074B4F7D-14B2-478B-8BF5-01E4E0C5D263}"/>
          </ac:spMkLst>
        </pc:spChg>
      </pc:sldChg>
      <pc:sldChg chg="addSp delSp modSp mod setBg modClrScheme modShow chgLayout">
        <pc:chgData name="Sartori-Schwendemann,Julia J." userId="S::443938@student.fontys.nl::949bac51-ec75-4f44-8abd-632ea60d8aac" providerId="AD" clId="Web-{B6447366-110F-D350-BF6D-024C4B0D6C96}" dt="2022-11-15T07:49:05.160" v="20"/>
        <pc:sldMkLst>
          <pc:docMk/>
          <pc:sldMk cId="2695109978" sldId="263"/>
        </pc:sldMkLst>
        <pc:spChg chg="mod ord">
          <ac:chgData name="Sartori-Schwendemann,Julia J." userId="S::443938@student.fontys.nl::949bac51-ec75-4f44-8abd-632ea60d8aac" providerId="AD" clId="Web-{B6447366-110F-D350-BF6D-024C4B0D6C96}" dt="2022-11-15T07:47:24.953" v="12"/>
          <ac:spMkLst>
            <pc:docMk/>
            <pc:sldMk cId="2695109978" sldId="263"/>
            <ac:spMk id="2" creationId="{37CB64CE-9FAF-E4CD-0E65-F7F043E64A7E}"/>
          </ac:spMkLst>
        </pc:spChg>
        <pc:spChg chg="mod ord">
          <ac:chgData name="Sartori-Schwendemann,Julia J." userId="S::443938@student.fontys.nl::949bac51-ec75-4f44-8abd-632ea60d8aac" providerId="AD" clId="Web-{B6447366-110F-D350-BF6D-024C4B0D6C96}" dt="2022-11-15T07:47:24.953" v="12"/>
          <ac:spMkLst>
            <pc:docMk/>
            <pc:sldMk cId="2695109978" sldId="263"/>
            <ac:spMk id="3" creationId="{C1FB5D2C-96BE-E2DD-334F-8D67E1582C5F}"/>
          </ac:spMkLst>
        </pc:spChg>
        <pc:spChg chg="mod ord">
          <ac:chgData name="Sartori-Schwendemann,Julia J." userId="S::443938@student.fontys.nl::949bac51-ec75-4f44-8abd-632ea60d8aac" providerId="AD" clId="Web-{B6447366-110F-D350-BF6D-024C4B0D6C96}" dt="2022-11-15T07:47:24.953" v="12"/>
          <ac:spMkLst>
            <pc:docMk/>
            <pc:sldMk cId="2695109978" sldId="263"/>
            <ac:spMk id="4" creationId="{12979148-DCE1-6760-0DEF-D6D7FAA542E1}"/>
          </ac:spMkLst>
        </pc:spChg>
        <pc:spChg chg="mod ord">
          <ac:chgData name="Sartori-Schwendemann,Julia J." userId="S::443938@student.fontys.nl::949bac51-ec75-4f44-8abd-632ea60d8aac" providerId="AD" clId="Web-{B6447366-110F-D350-BF6D-024C4B0D6C96}" dt="2022-11-15T07:47:24.953" v="12"/>
          <ac:spMkLst>
            <pc:docMk/>
            <pc:sldMk cId="2695109978" sldId="263"/>
            <ac:spMk id="5" creationId="{C8E5A838-D2CD-0E3C-7D08-5FF81E65DFC5}"/>
          </ac:spMkLst>
        </pc:spChg>
        <pc:spChg chg="mod ord">
          <ac:chgData name="Sartori-Schwendemann,Julia J." userId="S::443938@student.fontys.nl::949bac51-ec75-4f44-8abd-632ea60d8aac" providerId="AD" clId="Web-{B6447366-110F-D350-BF6D-024C4B0D6C96}" dt="2022-11-15T07:47:24.953" v="12"/>
          <ac:spMkLst>
            <pc:docMk/>
            <pc:sldMk cId="2695109978" sldId="263"/>
            <ac:spMk id="6" creationId="{97EBEAC7-3823-44D0-F11D-2D43ECD7CD2C}"/>
          </ac:spMkLst>
        </pc:spChg>
        <pc:spChg chg="del mod">
          <ac:chgData name="Sartori-Schwendemann,Julia J." userId="S::443938@student.fontys.nl::949bac51-ec75-4f44-8abd-632ea60d8aac" providerId="AD" clId="Web-{B6447366-110F-D350-BF6D-024C4B0D6C96}" dt="2022-11-15T07:47:21.578" v="11"/>
          <ac:spMkLst>
            <pc:docMk/>
            <pc:sldMk cId="2695109978" sldId="263"/>
            <ac:spMk id="7" creationId="{3145F71F-4FB0-4D50-630F-DEA72056C4E6}"/>
          </ac:spMkLst>
        </pc:spChg>
        <pc:spChg chg="del mod">
          <ac:chgData name="Sartori-Schwendemann,Julia J." userId="S::443938@student.fontys.nl::949bac51-ec75-4f44-8abd-632ea60d8aac" providerId="AD" clId="Web-{B6447366-110F-D350-BF6D-024C4B0D6C96}" dt="2022-11-15T07:47:21.578" v="11"/>
          <ac:spMkLst>
            <pc:docMk/>
            <pc:sldMk cId="2695109978" sldId="263"/>
            <ac:spMk id="8" creationId="{ECAB3A9B-F480-2EC4-C5CF-341906F198D0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7:47:21.578" v="11"/>
          <ac:spMkLst>
            <pc:docMk/>
            <pc:sldMk cId="2695109978" sldId="263"/>
            <ac:spMk id="9" creationId="{2D3CA2E9-2B3C-34D2-5221-AA4A4FF1D557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7:24.953" v="12"/>
          <ac:spMkLst>
            <pc:docMk/>
            <pc:sldMk cId="2695109978" sldId="263"/>
            <ac:spMk id="11" creationId="{DAF1966E-FD40-4A4A-B61B-C4DF7FA05F06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7:24.953" v="12"/>
          <ac:spMkLst>
            <pc:docMk/>
            <pc:sldMk cId="2695109978" sldId="263"/>
            <ac:spMk id="13" creationId="{047BFA19-D45E-416B-A404-7AF2F3F27017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7:24.953" v="12"/>
          <ac:spMkLst>
            <pc:docMk/>
            <pc:sldMk cId="2695109978" sldId="263"/>
            <ac:spMk id="15" creationId="{8E0105E7-23DB-4CF2-8258-FF47C7620F6E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7:24.953" v="12"/>
          <ac:spMkLst>
            <pc:docMk/>
            <pc:sldMk cId="2695109978" sldId="263"/>
            <ac:spMk id="17" creationId="{074B4F7D-14B2-478B-8BF5-01E4E0C5D263}"/>
          </ac:spMkLst>
        </pc:spChg>
      </pc:sldChg>
      <pc:sldChg chg="addSp delSp modSp">
        <pc:chgData name="Sartori-Schwendemann,Julia J." userId="S::443938@student.fontys.nl::949bac51-ec75-4f44-8abd-632ea60d8aac" providerId="AD" clId="Web-{B6447366-110F-D350-BF6D-024C4B0D6C96}" dt="2022-11-15T07:58:55.248" v="40"/>
        <pc:sldMkLst>
          <pc:docMk/>
          <pc:sldMk cId="3256142102" sldId="264"/>
        </pc:sldMkLst>
        <pc:spChg chg="mod">
          <ac:chgData name="Sartori-Schwendemann,Julia J." userId="S::443938@student.fontys.nl::949bac51-ec75-4f44-8abd-632ea60d8aac" providerId="AD" clId="Web-{B6447366-110F-D350-BF6D-024C4B0D6C96}" dt="2022-11-15T07:58:55.248" v="40"/>
          <ac:spMkLst>
            <pc:docMk/>
            <pc:sldMk cId="3256142102" sldId="264"/>
            <ac:spMk id="2" creationId="{7F998D61-428C-3E32-18CD-4AD086A18244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58:55.248" v="40"/>
          <ac:spMkLst>
            <pc:docMk/>
            <pc:sldMk cId="3256142102" sldId="264"/>
            <ac:spMk id="3" creationId="{DAC6A59B-659F-BF29-77CC-8135ABF51C7F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58:55.248" v="40"/>
          <ac:spMkLst>
            <pc:docMk/>
            <pc:sldMk cId="3256142102" sldId="264"/>
            <ac:spMk id="4" creationId="{9719A936-0B3D-65B8-234F-F89C84CD7124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58:55.248" v="40"/>
          <ac:spMkLst>
            <pc:docMk/>
            <pc:sldMk cId="3256142102" sldId="264"/>
            <ac:spMk id="5" creationId="{97491514-938A-621C-A851-56866C1190DF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58:55.248" v="40"/>
          <ac:spMkLst>
            <pc:docMk/>
            <pc:sldMk cId="3256142102" sldId="264"/>
            <ac:spMk id="6" creationId="{9BADC11F-C1E8-4279-C99F-DB6575198B39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7:58:55.248" v="40"/>
          <ac:spMkLst>
            <pc:docMk/>
            <pc:sldMk cId="3256142102" sldId="264"/>
            <ac:spMk id="11" creationId="{DAF1966E-FD40-4A4A-B61B-C4DF7FA05F06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7:58:55.248" v="40"/>
          <ac:spMkLst>
            <pc:docMk/>
            <pc:sldMk cId="3256142102" sldId="264"/>
            <ac:spMk id="13" creationId="{047BFA19-D45E-416B-A404-7AF2F3F27017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7:58:55.248" v="40"/>
          <ac:spMkLst>
            <pc:docMk/>
            <pc:sldMk cId="3256142102" sldId="264"/>
            <ac:spMk id="15" creationId="{8E0105E7-23DB-4CF2-8258-FF47C7620F6E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7:58:55.248" v="40"/>
          <ac:spMkLst>
            <pc:docMk/>
            <pc:sldMk cId="3256142102" sldId="264"/>
            <ac:spMk id="17" creationId="{074B4F7D-14B2-478B-8BF5-01E4E0C5D263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58:55.248" v="40"/>
          <ac:spMkLst>
            <pc:docMk/>
            <pc:sldMk cId="3256142102" sldId="264"/>
            <ac:spMk id="22" creationId="{D55CD764-972B-4CA5-A885-53E55C63E174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58:55.248" v="40"/>
          <ac:spMkLst>
            <pc:docMk/>
            <pc:sldMk cId="3256142102" sldId="264"/>
            <ac:spMk id="24" creationId="{34165AB3-7006-4430-BCE3-25476BE13322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58:55.248" v="40"/>
          <ac:spMkLst>
            <pc:docMk/>
            <pc:sldMk cId="3256142102" sldId="264"/>
            <ac:spMk id="48" creationId="{E3E51905-F374-4E1A-97CF-B741584B74D5}"/>
          </ac:spMkLst>
        </pc:spChg>
        <pc:grpChg chg="add">
          <ac:chgData name="Sartori-Schwendemann,Julia J." userId="S::443938@student.fontys.nl::949bac51-ec75-4f44-8abd-632ea60d8aac" providerId="AD" clId="Web-{B6447366-110F-D350-BF6D-024C4B0D6C96}" dt="2022-11-15T07:58:55.248" v="40"/>
          <ac:grpSpMkLst>
            <pc:docMk/>
            <pc:sldMk cId="3256142102" sldId="264"/>
            <ac:grpSpMk id="26" creationId="{C57F67D8-2BFF-4661-AFAF-E2CE8B7DCE81}"/>
          </ac:grpSpMkLst>
        </pc:grpChg>
      </pc:sldChg>
      <pc:sldChg chg="addSp delSp modSp mod modShow">
        <pc:chgData name="Sartori-Schwendemann,Julia J." userId="S::443938@student.fontys.nl::949bac51-ec75-4f44-8abd-632ea60d8aac" providerId="AD" clId="Web-{B6447366-110F-D350-BF6D-024C4B0D6C96}" dt="2022-11-15T08:01:46.848" v="47"/>
        <pc:sldMkLst>
          <pc:docMk/>
          <pc:sldMk cId="4085197381" sldId="265"/>
        </pc:sldMkLst>
        <pc:spChg chg="mod">
          <ac:chgData name="Sartori-Schwendemann,Julia J." userId="S::443938@student.fontys.nl::949bac51-ec75-4f44-8abd-632ea60d8aac" providerId="AD" clId="Web-{B6447366-110F-D350-BF6D-024C4B0D6C96}" dt="2022-11-15T08:01:46.848" v="47"/>
          <ac:spMkLst>
            <pc:docMk/>
            <pc:sldMk cId="4085197381" sldId="265"/>
            <ac:spMk id="2" creationId="{FF329F64-D2B5-70EE-B85A-E91D58E8FF5D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8:01:46.848" v="47"/>
          <ac:spMkLst>
            <pc:docMk/>
            <pc:sldMk cId="4085197381" sldId="265"/>
            <ac:spMk id="3" creationId="{10AC6F14-1C41-6591-3344-35D7CFB5ED64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8:01:46.848" v="47"/>
          <ac:spMkLst>
            <pc:docMk/>
            <pc:sldMk cId="4085197381" sldId="265"/>
            <ac:spMk id="4" creationId="{56365449-9183-62B9-2CED-DEC53B26F8EF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8:01:46.848" v="47"/>
          <ac:spMkLst>
            <pc:docMk/>
            <pc:sldMk cId="4085197381" sldId="265"/>
            <ac:spMk id="5" creationId="{78F8ED1F-C599-9B10-29B4-935747E26860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8:01:46.848" v="47"/>
          <ac:spMkLst>
            <pc:docMk/>
            <pc:sldMk cId="4085197381" sldId="265"/>
            <ac:spMk id="6" creationId="{D9B035A1-6F7E-D58E-0138-8D4577916B20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8:01:46.848" v="47"/>
          <ac:spMkLst>
            <pc:docMk/>
            <pc:sldMk cId="4085197381" sldId="265"/>
            <ac:spMk id="11" creationId="{DAF1966E-FD40-4A4A-B61B-C4DF7FA05F06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8:01:46.848" v="47"/>
          <ac:spMkLst>
            <pc:docMk/>
            <pc:sldMk cId="4085197381" sldId="265"/>
            <ac:spMk id="13" creationId="{047BFA19-D45E-416B-A404-7AF2F3F27017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8:01:46.848" v="47"/>
          <ac:spMkLst>
            <pc:docMk/>
            <pc:sldMk cId="4085197381" sldId="265"/>
            <ac:spMk id="15" creationId="{8E0105E7-23DB-4CF2-8258-FF47C7620F6E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8:01:46.848" v="47"/>
          <ac:spMkLst>
            <pc:docMk/>
            <pc:sldMk cId="4085197381" sldId="265"/>
            <ac:spMk id="17" creationId="{074B4F7D-14B2-478B-8BF5-01E4E0C5D263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8:01:46.848" v="47"/>
          <ac:spMkLst>
            <pc:docMk/>
            <pc:sldMk cId="4085197381" sldId="265"/>
            <ac:spMk id="22" creationId="{D55CD764-972B-4CA5-A885-53E55C63E174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8:01:46.848" v="47"/>
          <ac:spMkLst>
            <pc:docMk/>
            <pc:sldMk cId="4085197381" sldId="265"/>
            <ac:spMk id="24" creationId="{34165AB3-7006-4430-BCE3-25476BE13322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8:01:46.848" v="47"/>
          <ac:spMkLst>
            <pc:docMk/>
            <pc:sldMk cId="4085197381" sldId="265"/>
            <ac:spMk id="48" creationId="{E3E51905-F374-4E1A-97CF-B741584B74D5}"/>
          </ac:spMkLst>
        </pc:spChg>
        <pc:grpChg chg="add">
          <ac:chgData name="Sartori-Schwendemann,Julia J." userId="S::443938@student.fontys.nl::949bac51-ec75-4f44-8abd-632ea60d8aac" providerId="AD" clId="Web-{B6447366-110F-D350-BF6D-024C4B0D6C96}" dt="2022-11-15T08:01:46.848" v="47"/>
          <ac:grpSpMkLst>
            <pc:docMk/>
            <pc:sldMk cId="4085197381" sldId="265"/>
            <ac:grpSpMk id="26" creationId="{C57F67D8-2BFF-4661-AFAF-E2CE8B7DCE81}"/>
          </ac:grpSpMkLst>
        </pc:grpChg>
      </pc:sldChg>
      <pc:sldChg chg="addSp delSp modSp mod modShow">
        <pc:chgData name="Sartori-Schwendemann,Julia J." userId="S::443938@student.fontys.nl::949bac51-ec75-4f44-8abd-632ea60d8aac" providerId="AD" clId="Web-{B6447366-110F-D350-BF6D-024C4B0D6C96}" dt="2022-11-15T08:04:33.605" v="55"/>
        <pc:sldMkLst>
          <pc:docMk/>
          <pc:sldMk cId="889798360" sldId="266"/>
        </pc:sldMkLst>
        <pc:spChg chg="mod">
          <ac:chgData name="Sartori-Schwendemann,Julia J." userId="S::443938@student.fontys.nl::949bac51-ec75-4f44-8abd-632ea60d8aac" providerId="AD" clId="Web-{B6447366-110F-D350-BF6D-024C4B0D6C96}" dt="2022-11-15T08:02:23.397" v="48"/>
          <ac:spMkLst>
            <pc:docMk/>
            <pc:sldMk cId="889798360" sldId="266"/>
            <ac:spMk id="2" creationId="{FF329F64-D2B5-70EE-B85A-E91D58E8FF5D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8:02:23.397" v="48"/>
          <ac:spMkLst>
            <pc:docMk/>
            <pc:sldMk cId="889798360" sldId="266"/>
            <ac:spMk id="3" creationId="{10AC6F14-1C41-6591-3344-35D7CFB5ED64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8:02:23.397" v="48"/>
          <ac:spMkLst>
            <pc:docMk/>
            <pc:sldMk cId="889798360" sldId="266"/>
            <ac:spMk id="4" creationId="{BE3F27C4-9030-5A60-4181-CA6FD1DCAE9F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8:02:23.397" v="48"/>
          <ac:spMkLst>
            <pc:docMk/>
            <pc:sldMk cId="889798360" sldId="266"/>
            <ac:spMk id="5" creationId="{DC8B9268-2A83-F0C9-0D93-0C621858AAEF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8:02:23.397" v="48"/>
          <ac:spMkLst>
            <pc:docMk/>
            <pc:sldMk cId="889798360" sldId="266"/>
            <ac:spMk id="6" creationId="{7194DAA6-BB27-5974-7F65-4D5BF50C0B8C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8:02:23.397" v="48"/>
          <ac:spMkLst>
            <pc:docMk/>
            <pc:sldMk cId="889798360" sldId="266"/>
            <ac:spMk id="11" creationId="{DAF1966E-FD40-4A4A-B61B-C4DF7FA05F06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8:02:23.397" v="48"/>
          <ac:spMkLst>
            <pc:docMk/>
            <pc:sldMk cId="889798360" sldId="266"/>
            <ac:spMk id="13" creationId="{047BFA19-D45E-416B-A404-7AF2F3F27017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8:02:23.397" v="48"/>
          <ac:spMkLst>
            <pc:docMk/>
            <pc:sldMk cId="889798360" sldId="266"/>
            <ac:spMk id="15" creationId="{8E0105E7-23DB-4CF2-8258-FF47C7620F6E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8:02:23.397" v="48"/>
          <ac:spMkLst>
            <pc:docMk/>
            <pc:sldMk cId="889798360" sldId="266"/>
            <ac:spMk id="17" creationId="{074B4F7D-14B2-478B-8BF5-01E4E0C5D263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8:02:23.397" v="48"/>
          <ac:spMkLst>
            <pc:docMk/>
            <pc:sldMk cId="889798360" sldId="266"/>
            <ac:spMk id="22" creationId="{D55CD764-972B-4CA5-A885-53E55C63E174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8:02:23.397" v="48"/>
          <ac:spMkLst>
            <pc:docMk/>
            <pc:sldMk cId="889798360" sldId="266"/>
            <ac:spMk id="24" creationId="{34165AB3-7006-4430-BCE3-25476BE13322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8:02:23.397" v="48"/>
          <ac:spMkLst>
            <pc:docMk/>
            <pc:sldMk cId="889798360" sldId="266"/>
            <ac:spMk id="48" creationId="{E3E51905-F374-4E1A-97CF-B741584B74D5}"/>
          </ac:spMkLst>
        </pc:spChg>
        <pc:grpChg chg="add">
          <ac:chgData name="Sartori-Schwendemann,Julia J." userId="S::443938@student.fontys.nl::949bac51-ec75-4f44-8abd-632ea60d8aac" providerId="AD" clId="Web-{B6447366-110F-D350-BF6D-024C4B0D6C96}" dt="2022-11-15T08:02:23.397" v="48"/>
          <ac:grpSpMkLst>
            <pc:docMk/>
            <pc:sldMk cId="889798360" sldId="266"/>
            <ac:grpSpMk id="26" creationId="{C57F67D8-2BFF-4661-AFAF-E2CE8B7DCE81}"/>
          </ac:grpSpMkLst>
        </pc:grpChg>
      </pc:sldChg>
      <pc:sldChg chg="addSp delSp modSp del mod setBg">
        <pc:chgData name="Sartori-Schwendemann,Julia J." userId="S::443938@student.fontys.nl::949bac51-ec75-4f44-8abd-632ea60d8aac" providerId="AD" clId="Web-{B6447366-110F-D350-BF6D-024C4B0D6C96}" dt="2022-11-15T08:04:10.511" v="54"/>
        <pc:sldMkLst>
          <pc:docMk/>
          <pc:sldMk cId="478550766" sldId="267"/>
        </pc:sldMkLst>
        <pc:spChg chg="mod">
          <ac:chgData name="Sartori-Schwendemann,Julia J." userId="S::443938@student.fontys.nl::949bac51-ec75-4f44-8abd-632ea60d8aac" providerId="AD" clId="Web-{B6447366-110F-D350-BF6D-024C4B0D6C96}" dt="2022-11-15T08:03:25.712" v="50"/>
          <ac:spMkLst>
            <pc:docMk/>
            <pc:sldMk cId="478550766" sldId="267"/>
            <ac:spMk id="2" creationId="{FF329F64-D2B5-70EE-B85A-E91D58E8FF5D}"/>
          </ac:spMkLst>
        </pc:spChg>
        <pc:spChg chg="del mod">
          <ac:chgData name="Sartori-Schwendemann,Julia J." userId="S::443938@student.fontys.nl::949bac51-ec75-4f44-8abd-632ea60d8aac" providerId="AD" clId="Web-{B6447366-110F-D350-BF6D-024C4B0D6C96}" dt="2022-11-15T08:01:12.050" v="46"/>
          <ac:spMkLst>
            <pc:docMk/>
            <pc:sldMk cId="478550766" sldId="267"/>
            <ac:spMk id="3" creationId="{10AC6F14-1C41-6591-3344-35D7CFB5ED64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8:02:55.945" v="49"/>
          <ac:spMkLst>
            <pc:docMk/>
            <pc:sldMk cId="478550766" sldId="267"/>
            <ac:spMk id="4" creationId="{DEA0D08B-1108-9A93-C2E5-8DEC46443799}"/>
          </ac:spMkLst>
        </pc:spChg>
        <pc:spChg chg="mod ord">
          <ac:chgData name="Sartori-Schwendemann,Julia J." userId="S::443938@student.fontys.nl::949bac51-ec75-4f44-8abd-632ea60d8aac" providerId="AD" clId="Web-{B6447366-110F-D350-BF6D-024C4B0D6C96}" dt="2022-11-15T08:02:55.945" v="49"/>
          <ac:spMkLst>
            <pc:docMk/>
            <pc:sldMk cId="478550766" sldId="267"/>
            <ac:spMk id="5" creationId="{32635A32-1C45-DD42-5A11-9A8183AA3364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8:02:55.945" v="49"/>
          <ac:spMkLst>
            <pc:docMk/>
            <pc:sldMk cId="478550766" sldId="267"/>
            <ac:spMk id="6" creationId="{2577DDC4-19CD-F007-1D8C-78489C5C90CC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8:01:12.050" v="46"/>
          <ac:spMkLst>
            <pc:docMk/>
            <pc:sldMk cId="478550766" sldId="267"/>
            <ac:spMk id="11" creationId="{DAF1966E-FD40-4A4A-B61B-C4DF7FA05F06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8:01:12.050" v="46"/>
          <ac:spMkLst>
            <pc:docMk/>
            <pc:sldMk cId="478550766" sldId="267"/>
            <ac:spMk id="13" creationId="{047BFA19-D45E-416B-A404-7AF2F3F27017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8:01:12.050" v="46"/>
          <ac:spMkLst>
            <pc:docMk/>
            <pc:sldMk cId="478550766" sldId="267"/>
            <ac:spMk id="15" creationId="{8E0105E7-23DB-4CF2-8258-FF47C7620F6E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8:01:12.050" v="46"/>
          <ac:spMkLst>
            <pc:docMk/>
            <pc:sldMk cId="478550766" sldId="267"/>
            <ac:spMk id="17" creationId="{074B4F7D-14B2-478B-8BF5-01E4E0C5D263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8:01:12.035" v="45"/>
          <ac:spMkLst>
            <pc:docMk/>
            <pc:sldMk cId="478550766" sldId="267"/>
            <ac:spMk id="22" creationId="{979E27D9-03C7-44E2-9FF8-15D0C8506AF7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8:01:12.035" v="45"/>
          <ac:spMkLst>
            <pc:docMk/>
            <pc:sldMk cId="478550766" sldId="267"/>
            <ac:spMk id="24" creationId="{EEBF1590-3B36-48EE-A89D-3B6F3CB256AB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8:01:12.035" v="45"/>
          <ac:spMkLst>
            <pc:docMk/>
            <pc:sldMk cId="478550766" sldId="267"/>
            <ac:spMk id="26" creationId="{AC8F6C8C-AB5A-4548-942D-E3FD40ACBC49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8:02:55.945" v="49"/>
          <ac:spMkLst>
            <pc:docMk/>
            <pc:sldMk cId="478550766" sldId="267"/>
            <ac:spMk id="49" creationId="{B9008973-65FB-40C1-893A-A58712593D72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8:02:55.945" v="49"/>
          <ac:spMkLst>
            <pc:docMk/>
            <pc:sldMk cId="478550766" sldId="267"/>
            <ac:spMk id="50" creationId="{2558829B-C7EF-4D51-94DF-A8B1A80C2665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8:02:55.945" v="49"/>
          <ac:spMkLst>
            <pc:docMk/>
            <pc:sldMk cId="478550766" sldId="267"/>
            <ac:spMk id="51" creationId="{090A6D10-3F68-4EAB-9085-93C36B5FCA59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8:03:25.712" v="50"/>
          <ac:spMkLst>
            <pc:docMk/>
            <pc:sldMk cId="478550766" sldId="267"/>
            <ac:spMk id="56" creationId="{1066A232-DA3A-45DA-90CB-5D1C8F25672F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8:03:25.712" v="50"/>
          <ac:spMkLst>
            <pc:docMk/>
            <pc:sldMk cId="478550766" sldId="267"/>
            <ac:spMk id="58" creationId="{84621B30-14E9-46CC-BC16-11C343C7CFF5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8:03:25.712" v="50"/>
          <ac:spMkLst>
            <pc:docMk/>
            <pc:sldMk cId="478550766" sldId="267"/>
            <ac:spMk id="82" creationId="{6B1D0220-8502-4FC9-A709-1F268DFE73CC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8:03:25.712" v="50"/>
          <ac:spMkLst>
            <pc:docMk/>
            <pc:sldMk cId="478550766" sldId="267"/>
            <ac:spMk id="87" creationId="{D634538C-C8C3-41E6-909A-A7F61665C159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8:03:25.712" v="50"/>
          <ac:spMkLst>
            <pc:docMk/>
            <pc:sldMk cId="478550766" sldId="267"/>
            <ac:spMk id="89" creationId="{B46EE9CF-DEDC-4064-877B-58CA9BD839D7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8:03:25.712" v="50"/>
          <ac:spMkLst>
            <pc:docMk/>
            <pc:sldMk cId="478550766" sldId="267"/>
            <ac:spMk id="113" creationId="{02013946-D72A-4471-A5E3-80340124828C}"/>
          </ac:spMkLst>
        </pc:spChg>
        <pc:grpChg chg="add del">
          <ac:chgData name="Sartori-Schwendemann,Julia J." userId="S::443938@student.fontys.nl::949bac51-ec75-4f44-8abd-632ea60d8aac" providerId="AD" clId="Web-{B6447366-110F-D350-BF6D-024C4B0D6C96}" dt="2022-11-15T08:02:55.945" v="49"/>
          <ac:grpSpMkLst>
            <pc:docMk/>
            <pc:sldMk cId="478550766" sldId="267"/>
            <ac:grpSpMk id="28" creationId="{C38C6B01-5C30-47AE-94D3-B54B34D6880C}"/>
          </ac:grpSpMkLst>
        </pc:grpChg>
        <pc:grpChg chg="add del">
          <ac:chgData name="Sartori-Schwendemann,Julia J." userId="S::443938@student.fontys.nl::949bac51-ec75-4f44-8abd-632ea60d8aac" providerId="AD" clId="Web-{B6447366-110F-D350-BF6D-024C4B0D6C96}" dt="2022-11-15T08:03:25.712" v="50"/>
          <ac:grpSpMkLst>
            <pc:docMk/>
            <pc:sldMk cId="478550766" sldId="267"/>
            <ac:grpSpMk id="60" creationId="{2D12E764-0992-43A1-B56A-B33BC391B76A}"/>
          </ac:grpSpMkLst>
        </pc:grpChg>
        <pc:grpChg chg="add">
          <ac:chgData name="Sartori-Schwendemann,Julia J." userId="S::443938@student.fontys.nl::949bac51-ec75-4f44-8abd-632ea60d8aac" providerId="AD" clId="Web-{B6447366-110F-D350-BF6D-024C4B0D6C96}" dt="2022-11-15T08:03:25.712" v="50"/>
          <ac:grpSpMkLst>
            <pc:docMk/>
            <pc:sldMk cId="478550766" sldId="267"/>
            <ac:grpSpMk id="91" creationId="{63FFF3B3-E68A-43F0-A786-7DB658FFE175}"/>
          </ac:grpSpMkLst>
        </pc:grpChg>
      </pc:sldChg>
      <pc:sldChg chg="addSp modSp mod setBg modShow">
        <pc:chgData name="Sartori-Schwendemann,Julia J." userId="S::443938@student.fontys.nl::949bac51-ec75-4f44-8abd-632ea60d8aac" providerId="AD" clId="Web-{B6447366-110F-D350-BF6D-024C4B0D6C96}" dt="2022-11-15T07:48:35.565" v="14"/>
        <pc:sldMkLst>
          <pc:docMk/>
          <pc:sldMk cId="3420692217" sldId="268"/>
        </pc:sldMkLst>
        <pc:spChg chg="mod">
          <ac:chgData name="Sartori-Schwendemann,Julia J." userId="S::443938@student.fontys.nl::949bac51-ec75-4f44-8abd-632ea60d8aac" providerId="AD" clId="Web-{B6447366-110F-D350-BF6D-024C4B0D6C96}" dt="2022-11-15T07:46:13.653" v="1"/>
          <ac:spMkLst>
            <pc:docMk/>
            <pc:sldMk cId="3420692217" sldId="268"/>
            <ac:spMk id="2" creationId="{E30C1CF7-F088-EDF3-37F9-78650E1D272A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13.653" v="1"/>
          <ac:spMkLst>
            <pc:docMk/>
            <pc:sldMk cId="3420692217" sldId="268"/>
            <ac:spMk id="3" creationId="{69C69D14-C541-5747-E3C7-B1A20E05DC5A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13.653" v="1"/>
          <ac:spMkLst>
            <pc:docMk/>
            <pc:sldMk cId="3420692217" sldId="268"/>
            <ac:spMk id="4" creationId="{15FE503C-461A-12D6-CA98-3250849B7B44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13.653" v="1"/>
          <ac:spMkLst>
            <pc:docMk/>
            <pc:sldMk cId="3420692217" sldId="268"/>
            <ac:spMk id="5" creationId="{C0EB3D18-4C0D-CFA4-F179-617DCDF54F96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13.653" v="1"/>
          <ac:spMkLst>
            <pc:docMk/>
            <pc:sldMk cId="3420692217" sldId="268"/>
            <ac:spMk id="6" creationId="{8A155364-AE31-5533-7578-8A9579377B60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13.653" v="1"/>
          <ac:spMkLst>
            <pc:docMk/>
            <pc:sldMk cId="3420692217" sldId="268"/>
            <ac:spMk id="11" creationId="{DAF1966E-FD40-4A4A-B61B-C4DF7FA05F06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13.653" v="1"/>
          <ac:spMkLst>
            <pc:docMk/>
            <pc:sldMk cId="3420692217" sldId="268"/>
            <ac:spMk id="13" creationId="{047BFA19-D45E-416B-A404-7AF2F3F27017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13.653" v="1"/>
          <ac:spMkLst>
            <pc:docMk/>
            <pc:sldMk cId="3420692217" sldId="268"/>
            <ac:spMk id="15" creationId="{8E0105E7-23DB-4CF2-8258-FF47C7620F6E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13.653" v="1"/>
          <ac:spMkLst>
            <pc:docMk/>
            <pc:sldMk cId="3420692217" sldId="268"/>
            <ac:spMk id="17" creationId="{074B4F7D-14B2-478B-8BF5-01E4E0C5D263}"/>
          </ac:spMkLst>
        </pc:spChg>
      </pc:sldChg>
      <pc:sldChg chg="addSp modSp mod setBg modShow">
        <pc:chgData name="Sartori-Schwendemann,Julia J." userId="S::443938@student.fontys.nl::949bac51-ec75-4f44-8abd-632ea60d8aac" providerId="AD" clId="Web-{B6447366-110F-D350-BF6D-024C4B0D6C96}" dt="2022-11-15T07:48:40.394" v="15"/>
        <pc:sldMkLst>
          <pc:docMk/>
          <pc:sldMk cId="3318839040" sldId="269"/>
        </pc:sldMkLst>
        <pc:spChg chg="mod">
          <ac:chgData name="Sartori-Schwendemann,Julia J." userId="S::443938@student.fontys.nl::949bac51-ec75-4f44-8abd-632ea60d8aac" providerId="AD" clId="Web-{B6447366-110F-D350-BF6D-024C4B0D6C96}" dt="2022-11-15T07:46:17.606" v="2"/>
          <ac:spMkLst>
            <pc:docMk/>
            <pc:sldMk cId="3318839040" sldId="269"/>
            <ac:spMk id="2" creationId="{E30C1CF7-F088-EDF3-37F9-78650E1D272A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17.606" v="2"/>
          <ac:spMkLst>
            <pc:docMk/>
            <pc:sldMk cId="3318839040" sldId="269"/>
            <ac:spMk id="3" creationId="{69C69D14-C541-5747-E3C7-B1A20E05DC5A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17.606" v="2"/>
          <ac:spMkLst>
            <pc:docMk/>
            <pc:sldMk cId="3318839040" sldId="269"/>
            <ac:spMk id="4" creationId="{C6F5A862-A72F-B69F-CEEB-96949ABA81B1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17.606" v="2"/>
          <ac:spMkLst>
            <pc:docMk/>
            <pc:sldMk cId="3318839040" sldId="269"/>
            <ac:spMk id="5" creationId="{1011183A-121A-9D6C-0A00-D5E40E8D1CBE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17.606" v="2"/>
          <ac:spMkLst>
            <pc:docMk/>
            <pc:sldMk cId="3318839040" sldId="269"/>
            <ac:spMk id="6" creationId="{0C02EC50-772B-5317-8CCF-C026BD3B61AD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17.606" v="2"/>
          <ac:spMkLst>
            <pc:docMk/>
            <pc:sldMk cId="3318839040" sldId="269"/>
            <ac:spMk id="11" creationId="{DAF1966E-FD40-4A4A-B61B-C4DF7FA05F06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17.606" v="2"/>
          <ac:spMkLst>
            <pc:docMk/>
            <pc:sldMk cId="3318839040" sldId="269"/>
            <ac:spMk id="13" creationId="{047BFA19-D45E-416B-A404-7AF2F3F27017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17.606" v="2"/>
          <ac:spMkLst>
            <pc:docMk/>
            <pc:sldMk cId="3318839040" sldId="269"/>
            <ac:spMk id="15" creationId="{8E0105E7-23DB-4CF2-8258-FF47C7620F6E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17.606" v="2"/>
          <ac:spMkLst>
            <pc:docMk/>
            <pc:sldMk cId="3318839040" sldId="269"/>
            <ac:spMk id="17" creationId="{074B4F7D-14B2-478B-8BF5-01E4E0C5D263}"/>
          </ac:spMkLst>
        </pc:spChg>
      </pc:sldChg>
      <pc:sldChg chg="addSp modSp mod setBg modShow">
        <pc:chgData name="Sartori-Schwendemann,Julia J." userId="S::443938@student.fontys.nl::949bac51-ec75-4f44-8abd-632ea60d8aac" providerId="AD" clId="Web-{B6447366-110F-D350-BF6D-024C4B0D6C96}" dt="2022-11-15T07:48:44.581" v="16"/>
        <pc:sldMkLst>
          <pc:docMk/>
          <pc:sldMk cId="2420828021" sldId="270"/>
        </pc:sldMkLst>
        <pc:spChg chg="mod">
          <ac:chgData name="Sartori-Schwendemann,Julia J." userId="S::443938@student.fontys.nl::949bac51-ec75-4f44-8abd-632ea60d8aac" providerId="AD" clId="Web-{B6447366-110F-D350-BF6D-024C4B0D6C96}" dt="2022-11-15T07:46:21.888" v="3"/>
          <ac:spMkLst>
            <pc:docMk/>
            <pc:sldMk cId="2420828021" sldId="270"/>
            <ac:spMk id="2" creationId="{E30C1CF7-F088-EDF3-37F9-78650E1D272A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21.888" v="3"/>
          <ac:spMkLst>
            <pc:docMk/>
            <pc:sldMk cId="2420828021" sldId="270"/>
            <ac:spMk id="3" creationId="{69C69D14-C541-5747-E3C7-B1A20E05DC5A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21.888" v="3"/>
          <ac:spMkLst>
            <pc:docMk/>
            <pc:sldMk cId="2420828021" sldId="270"/>
            <ac:spMk id="4" creationId="{3C4D1B07-43A0-A878-1CFF-75A42270CE81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21.888" v="3"/>
          <ac:spMkLst>
            <pc:docMk/>
            <pc:sldMk cId="2420828021" sldId="270"/>
            <ac:spMk id="5" creationId="{862F662A-1EE0-91F4-9B51-DACCA6D24C3B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21.888" v="3"/>
          <ac:spMkLst>
            <pc:docMk/>
            <pc:sldMk cId="2420828021" sldId="270"/>
            <ac:spMk id="6" creationId="{978129DC-23C4-79B9-5FFA-6280B22DD72D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21.888" v="3"/>
          <ac:spMkLst>
            <pc:docMk/>
            <pc:sldMk cId="2420828021" sldId="270"/>
            <ac:spMk id="11" creationId="{DAF1966E-FD40-4A4A-B61B-C4DF7FA05F06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21.888" v="3"/>
          <ac:spMkLst>
            <pc:docMk/>
            <pc:sldMk cId="2420828021" sldId="270"/>
            <ac:spMk id="13" creationId="{047BFA19-D45E-416B-A404-7AF2F3F27017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21.888" v="3"/>
          <ac:spMkLst>
            <pc:docMk/>
            <pc:sldMk cId="2420828021" sldId="270"/>
            <ac:spMk id="15" creationId="{8E0105E7-23DB-4CF2-8258-FF47C7620F6E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21.888" v="3"/>
          <ac:spMkLst>
            <pc:docMk/>
            <pc:sldMk cId="2420828021" sldId="270"/>
            <ac:spMk id="17" creationId="{074B4F7D-14B2-478B-8BF5-01E4E0C5D263}"/>
          </ac:spMkLst>
        </pc:spChg>
      </pc:sldChg>
      <pc:sldChg chg="addSp modSp mod setBg modShow">
        <pc:chgData name="Sartori-Schwendemann,Julia J." userId="S::443938@student.fontys.nl::949bac51-ec75-4f44-8abd-632ea60d8aac" providerId="AD" clId="Web-{B6447366-110F-D350-BF6D-024C4B0D6C96}" dt="2022-11-15T07:48:50.128" v="17"/>
        <pc:sldMkLst>
          <pc:docMk/>
          <pc:sldMk cId="2888634309" sldId="271"/>
        </pc:sldMkLst>
        <pc:spChg chg="mod">
          <ac:chgData name="Sartori-Schwendemann,Julia J." userId="S::443938@student.fontys.nl::949bac51-ec75-4f44-8abd-632ea60d8aac" providerId="AD" clId="Web-{B6447366-110F-D350-BF6D-024C4B0D6C96}" dt="2022-11-15T07:46:26.326" v="4"/>
          <ac:spMkLst>
            <pc:docMk/>
            <pc:sldMk cId="2888634309" sldId="271"/>
            <ac:spMk id="2" creationId="{E30C1CF7-F088-EDF3-37F9-78650E1D272A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26.326" v="4"/>
          <ac:spMkLst>
            <pc:docMk/>
            <pc:sldMk cId="2888634309" sldId="271"/>
            <ac:spMk id="3" creationId="{69C69D14-C541-5747-E3C7-B1A20E05DC5A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26.326" v="4"/>
          <ac:spMkLst>
            <pc:docMk/>
            <pc:sldMk cId="2888634309" sldId="271"/>
            <ac:spMk id="4" creationId="{D1BCE776-007C-4CE6-A4D2-1286F38DCCEF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26.326" v="4"/>
          <ac:spMkLst>
            <pc:docMk/>
            <pc:sldMk cId="2888634309" sldId="271"/>
            <ac:spMk id="5" creationId="{AE09DCDD-FF97-A1A3-2A9A-4C12522DCB04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26.326" v="4"/>
          <ac:spMkLst>
            <pc:docMk/>
            <pc:sldMk cId="2888634309" sldId="271"/>
            <ac:spMk id="6" creationId="{D26FB354-EE68-C1B8-F2FA-9CACF5C0EDB6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26.326" v="4"/>
          <ac:spMkLst>
            <pc:docMk/>
            <pc:sldMk cId="2888634309" sldId="271"/>
            <ac:spMk id="11" creationId="{DAF1966E-FD40-4A4A-B61B-C4DF7FA05F06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26.326" v="4"/>
          <ac:spMkLst>
            <pc:docMk/>
            <pc:sldMk cId="2888634309" sldId="271"/>
            <ac:spMk id="13" creationId="{047BFA19-D45E-416B-A404-7AF2F3F27017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26.326" v="4"/>
          <ac:spMkLst>
            <pc:docMk/>
            <pc:sldMk cId="2888634309" sldId="271"/>
            <ac:spMk id="15" creationId="{8E0105E7-23DB-4CF2-8258-FF47C7620F6E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26.326" v="4"/>
          <ac:spMkLst>
            <pc:docMk/>
            <pc:sldMk cId="2888634309" sldId="271"/>
            <ac:spMk id="17" creationId="{074B4F7D-14B2-478B-8BF5-01E4E0C5D263}"/>
          </ac:spMkLst>
        </pc:spChg>
      </pc:sldChg>
      <pc:sldChg chg="addSp modSp mod setBg">
        <pc:chgData name="Sartori-Schwendemann,Julia J." userId="S::443938@student.fontys.nl::949bac51-ec75-4f44-8abd-632ea60d8aac" providerId="AD" clId="Web-{B6447366-110F-D350-BF6D-024C4B0D6C96}" dt="2022-11-15T07:46:30.779" v="5"/>
        <pc:sldMkLst>
          <pc:docMk/>
          <pc:sldMk cId="967471034" sldId="272"/>
        </pc:sldMkLst>
        <pc:spChg chg="mod">
          <ac:chgData name="Sartori-Schwendemann,Julia J." userId="S::443938@student.fontys.nl::949bac51-ec75-4f44-8abd-632ea60d8aac" providerId="AD" clId="Web-{B6447366-110F-D350-BF6D-024C4B0D6C96}" dt="2022-11-15T07:46:30.779" v="5"/>
          <ac:spMkLst>
            <pc:docMk/>
            <pc:sldMk cId="967471034" sldId="272"/>
            <ac:spMk id="2" creationId="{E30C1CF7-F088-EDF3-37F9-78650E1D272A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30.779" v="5"/>
          <ac:spMkLst>
            <pc:docMk/>
            <pc:sldMk cId="967471034" sldId="272"/>
            <ac:spMk id="3" creationId="{69C69D14-C541-5747-E3C7-B1A20E05DC5A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30.779" v="5"/>
          <ac:spMkLst>
            <pc:docMk/>
            <pc:sldMk cId="967471034" sldId="272"/>
            <ac:spMk id="4" creationId="{BF20526B-3D6C-E9E8-3696-2AF5F996FA14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30.779" v="5"/>
          <ac:spMkLst>
            <pc:docMk/>
            <pc:sldMk cId="967471034" sldId="272"/>
            <ac:spMk id="5" creationId="{50DDD3F0-E746-6B2E-270A-7B7343212C62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30.779" v="5"/>
          <ac:spMkLst>
            <pc:docMk/>
            <pc:sldMk cId="967471034" sldId="272"/>
            <ac:spMk id="6" creationId="{C423F5D3-F941-B8DB-6C09-1C3BDB70F912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30.779" v="5"/>
          <ac:spMkLst>
            <pc:docMk/>
            <pc:sldMk cId="967471034" sldId="272"/>
            <ac:spMk id="11" creationId="{DAF1966E-FD40-4A4A-B61B-C4DF7FA05F06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30.779" v="5"/>
          <ac:spMkLst>
            <pc:docMk/>
            <pc:sldMk cId="967471034" sldId="272"/>
            <ac:spMk id="13" creationId="{047BFA19-D45E-416B-A404-7AF2F3F27017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30.779" v="5"/>
          <ac:spMkLst>
            <pc:docMk/>
            <pc:sldMk cId="967471034" sldId="272"/>
            <ac:spMk id="15" creationId="{8E0105E7-23DB-4CF2-8258-FF47C7620F6E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30.779" v="5"/>
          <ac:spMkLst>
            <pc:docMk/>
            <pc:sldMk cId="967471034" sldId="272"/>
            <ac:spMk id="17" creationId="{074B4F7D-14B2-478B-8BF5-01E4E0C5D263}"/>
          </ac:spMkLst>
        </pc:spChg>
      </pc:sldChg>
      <pc:sldChg chg="addSp modSp mod setBg">
        <pc:chgData name="Sartori-Schwendemann,Julia J." userId="S::443938@student.fontys.nl::949bac51-ec75-4f44-8abd-632ea60d8aac" providerId="AD" clId="Web-{B6447366-110F-D350-BF6D-024C4B0D6C96}" dt="2022-11-15T07:46:34.076" v="6"/>
        <pc:sldMkLst>
          <pc:docMk/>
          <pc:sldMk cId="1572411903" sldId="273"/>
        </pc:sldMkLst>
        <pc:spChg chg="mod">
          <ac:chgData name="Sartori-Schwendemann,Julia J." userId="S::443938@student.fontys.nl::949bac51-ec75-4f44-8abd-632ea60d8aac" providerId="AD" clId="Web-{B6447366-110F-D350-BF6D-024C4B0D6C96}" dt="2022-11-15T07:46:34.076" v="6"/>
          <ac:spMkLst>
            <pc:docMk/>
            <pc:sldMk cId="1572411903" sldId="273"/>
            <ac:spMk id="2" creationId="{E30C1CF7-F088-EDF3-37F9-78650E1D272A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34.076" v="6"/>
          <ac:spMkLst>
            <pc:docMk/>
            <pc:sldMk cId="1572411903" sldId="273"/>
            <ac:spMk id="3" creationId="{69C69D14-C541-5747-E3C7-B1A20E05DC5A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34.076" v="6"/>
          <ac:spMkLst>
            <pc:docMk/>
            <pc:sldMk cId="1572411903" sldId="273"/>
            <ac:spMk id="4" creationId="{D341F655-C55B-12E4-8238-F050441DAA52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34.076" v="6"/>
          <ac:spMkLst>
            <pc:docMk/>
            <pc:sldMk cId="1572411903" sldId="273"/>
            <ac:spMk id="5" creationId="{6C3DA97B-B455-7BB6-EB84-27236CC07A39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34.076" v="6"/>
          <ac:spMkLst>
            <pc:docMk/>
            <pc:sldMk cId="1572411903" sldId="273"/>
            <ac:spMk id="6" creationId="{03A2B64D-D23B-5412-B74E-201671A2FDBA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34.076" v="6"/>
          <ac:spMkLst>
            <pc:docMk/>
            <pc:sldMk cId="1572411903" sldId="273"/>
            <ac:spMk id="11" creationId="{DAF1966E-FD40-4A4A-B61B-C4DF7FA05F06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34.076" v="6"/>
          <ac:spMkLst>
            <pc:docMk/>
            <pc:sldMk cId="1572411903" sldId="273"/>
            <ac:spMk id="13" creationId="{047BFA19-D45E-416B-A404-7AF2F3F27017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34.076" v="6"/>
          <ac:spMkLst>
            <pc:docMk/>
            <pc:sldMk cId="1572411903" sldId="273"/>
            <ac:spMk id="15" creationId="{8E0105E7-23DB-4CF2-8258-FF47C7620F6E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34.076" v="6"/>
          <ac:spMkLst>
            <pc:docMk/>
            <pc:sldMk cId="1572411903" sldId="273"/>
            <ac:spMk id="17" creationId="{074B4F7D-14B2-478B-8BF5-01E4E0C5D263}"/>
          </ac:spMkLst>
        </pc:spChg>
      </pc:sldChg>
      <pc:sldChg chg="modSp add mod replId modShow">
        <pc:chgData name="Sartori-Schwendemann,Julia J." userId="S::443938@student.fontys.nl::949bac51-ec75-4f44-8abd-632ea60d8aac" providerId="AD" clId="Web-{B6447366-110F-D350-BF6D-024C4B0D6C96}" dt="2022-11-15T08:04:38.387" v="56"/>
        <pc:sldMkLst>
          <pc:docMk/>
          <pc:sldMk cId="3600906305" sldId="274"/>
        </pc:sldMkLst>
        <pc:spChg chg="mod">
          <ac:chgData name="Sartori-Schwendemann,Julia J." userId="S::443938@student.fontys.nl::949bac51-ec75-4f44-8abd-632ea60d8aac" providerId="AD" clId="Web-{B6447366-110F-D350-BF6D-024C4B0D6C96}" dt="2022-11-15T08:04:04.511" v="53" actId="20577"/>
          <ac:spMkLst>
            <pc:docMk/>
            <pc:sldMk cId="3600906305" sldId="274"/>
            <ac:spMk id="2" creationId="{FF329F64-D2B5-70EE-B85A-E91D58E8FF5D}"/>
          </ac:spMkLst>
        </pc:spChg>
      </pc:sldChg>
    </pc:docChg>
  </pc:docChgLst>
  <pc:docChgLst>
    <pc:chgData name="Sartori-Schwendemann,Julia J." userId="S::443938@student.fontys.nl::949bac51-ec75-4f44-8abd-632ea60d8aac" providerId="AD" clId="Web-{98C7AD26-DC8F-9806-479A-D0A7C9E345F5}"/>
    <pc:docChg chg="addSld modSld">
      <pc:chgData name="Sartori-Schwendemann,Julia J." userId="S::443938@student.fontys.nl::949bac51-ec75-4f44-8abd-632ea60d8aac" providerId="AD" clId="Web-{98C7AD26-DC8F-9806-479A-D0A7C9E345F5}" dt="2022-11-15T12:40:44.519" v="119"/>
      <pc:docMkLst>
        <pc:docMk/>
      </pc:docMkLst>
      <pc:sldChg chg="addSp delSp modSp">
        <pc:chgData name="Sartori-Schwendemann,Julia J." userId="S::443938@student.fontys.nl::949bac51-ec75-4f44-8abd-632ea60d8aac" providerId="AD" clId="Web-{98C7AD26-DC8F-9806-479A-D0A7C9E345F5}" dt="2022-11-15T12:29:35.530" v="63" actId="20577"/>
        <pc:sldMkLst>
          <pc:docMk/>
          <pc:sldMk cId="1470475959" sldId="256"/>
        </pc:sldMkLst>
        <pc:spChg chg="mod">
          <ac:chgData name="Sartori-Schwendemann,Julia J." userId="S::443938@student.fontys.nl::949bac51-ec75-4f44-8abd-632ea60d8aac" providerId="AD" clId="Web-{98C7AD26-DC8F-9806-479A-D0A7C9E345F5}" dt="2022-11-15T12:29:35.530" v="63" actId="20577"/>
          <ac:spMkLst>
            <pc:docMk/>
            <pc:sldMk cId="1470475959" sldId="256"/>
            <ac:spMk id="2" creationId="{BDBC0D0B-D2F1-C04D-DA12-FEFC0515CAB1}"/>
          </ac:spMkLst>
        </pc:spChg>
        <pc:spChg chg="mod">
          <ac:chgData name="Sartori-Schwendemann,Julia J." userId="S::443938@student.fontys.nl::949bac51-ec75-4f44-8abd-632ea60d8aac" providerId="AD" clId="Web-{98C7AD26-DC8F-9806-479A-D0A7C9E345F5}" dt="2022-11-15T12:29:32.530" v="62" actId="20577"/>
          <ac:spMkLst>
            <pc:docMk/>
            <pc:sldMk cId="1470475959" sldId="256"/>
            <ac:spMk id="3" creationId="{EC68CB36-A0B0-0EBD-95AB-B2C30C18201C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26:54.354" v="44"/>
          <ac:spMkLst>
            <pc:docMk/>
            <pc:sldMk cId="1470475959" sldId="256"/>
            <ac:spMk id="367" creationId="{0DBF1ABE-8590-450D-BB49-BDDCCF3EEA9E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26:54.354" v="44"/>
          <ac:spMkLst>
            <pc:docMk/>
            <pc:sldMk cId="1470475959" sldId="256"/>
            <ac:spMk id="369" creationId="{F6DD4703-FD80-4610-ACE9-01DCD86D8C18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26:54.354" v="44"/>
          <ac:spMkLst>
            <pc:docMk/>
            <pc:sldMk cId="1470475959" sldId="256"/>
            <ac:spMk id="371" creationId="{9CEFCBC2-6F82-4011-8D8D-90F43DCB1DAF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26:54.354" v="44"/>
          <ac:spMkLst>
            <pc:docMk/>
            <pc:sldMk cId="1470475959" sldId="256"/>
            <ac:spMk id="373" creationId="{2E9DED9E-DE30-402A-B9D1-AC3C24025AD4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26:54.354" v="44"/>
          <ac:spMkLst>
            <pc:docMk/>
            <pc:sldMk cId="1470475959" sldId="256"/>
            <ac:spMk id="375" creationId="{5CCB7C65-BA06-49C5-8D3C-51F97B409D65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26:54.354" v="43"/>
          <ac:spMkLst>
            <pc:docMk/>
            <pc:sldMk cId="1470475959" sldId="256"/>
            <ac:spMk id="380" creationId="{E91DC736-0EF8-4F87-9146-EBF1D2EE4D3D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26:54.354" v="43"/>
          <ac:spMkLst>
            <pc:docMk/>
            <pc:sldMk cId="1470475959" sldId="256"/>
            <ac:spMk id="382" creationId="{097CD68E-23E3-4007-8847-CD0944C4F7BE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26:54.354" v="43"/>
          <ac:spMkLst>
            <pc:docMk/>
            <pc:sldMk cId="1470475959" sldId="256"/>
            <ac:spMk id="384" creationId="{AF2F604E-43BE-4DC3-B983-E071523364F8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26:54.354" v="43"/>
          <ac:spMkLst>
            <pc:docMk/>
            <pc:sldMk cId="1470475959" sldId="256"/>
            <ac:spMk id="386" creationId="{08C9B587-E65E-4B52-B37C-ABEBB6E87928}"/>
          </ac:spMkLst>
        </pc:spChg>
        <pc:picChg chg="add mod ord">
          <ac:chgData name="Sartori-Schwendemann,Julia J." userId="S::443938@student.fontys.nl::949bac51-ec75-4f44-8abd-632ea60d8aac" providerId="AD" clId="Web-{98C7AD26-DC8F-9806-479A-D0A7C9E345F5}" dt="2022-11-15T12:26:54.354" v="44"/>
          <ac:picMkLst>
            <pc:docMk/>
            <pc:sldMk cId="1470475959" sldId="256"/>
            <ac:picMk id="5" creationId="{B7535172-C1F5-8B76-8250-56C7F3653396}"/>
          </ac:picMkLst>
        </pc:picChg>
        <pc:picChg chg="del">
          <ac:chgData name="Sartori-Schwendemann,Julia J." userId="S::443938@student.fontys.nl::949bac51-ec75-4f44-8abd-632ea60d8aac" providerId="AD" clId="Web-{98C7AD26-DC8F-9806-479A-D0A7C9E345F5}" dt="2022-11-15T12:25:41.789" v="37"/>
          <ac:picMkLst>
            <pc:docMk/>
            <pc:sldMk cId="1470475959" sldId="256"/>
            <ac:picMk id="338" creationId="{4624E44C-BC9C-3C9C-B5B1-C04A1F9EC971}"/>
          </ac:picMkLst>
        </pc:picChg>
      </pc:sldChg>
      <pc:sldChg chg="addSp delSp modSp">
        <pc:chgData name="Sartori-Schwendemann,Julia J." userId="S::443938@student.fontys.nl::949bac51-ec75-4f44-8abd-632ea60d8aac" providerId="AD" clId="Web-{98C7AD26-DC8F-9806-479A-D0A7C9E345F5}" dt="2022-11-15T12:36:25.230" v="109"/>
        <pc:sldMkLst>
          <pc:docMk/>
          <pc:sldMk cId="3649382564" sldId="257"/>
        </pc:sldMkLst>
        <pc:spChg chg="mod">
          <ac:chgData name="Sartori-Schwendemann,Julia J." userId="S::443938@student.fontys.nl::949bac51-ec75-4f44-8abd-632ea60d8aac" providerId="AD" clId="Web-{98C7AD26-DC8F-9806-479A-D0A7C9E345F5}" dt="2022-11-15T12:36:23.433" v="108"/>
          <ac:spMkLst>
            <pc:docMk/>
            <pc:sldMk cId="3649382564" sldId="257"/>
            <ac:spMk id="2" creationId="{C9D5E122-087A-3DAF-0379-5F12FF6C6B1E}"/>
          </ac:spMkLst>
        </pc:spChg>
        <pc:spChg chg="mod ord">
          <ac:chgData name="Sartori-Schwendemann,Julia J." userId="S::443938@student.fontys.nl::949bac51-ec75-4f44-8abd-632ea60d8aac" providerId="AD" clId="Web-{98C7AD26-DC8F-9806-479A-D0A7C9E345F5}" dt="2022-11-15T12:36:23.433" v="108"/>
          <ac:spMkLst>
            <pc:docMk/>
            <pc:sldMk cId="3649382564" sldId="257"/>
            <ac:spMk id="4" creationId="{E6DB4DAE-7EA9-D767-E0DD-6584258B6871}"/>
          </ac:spMkLst>
        </pc:spChg>
        <pc:spChg chg="mod ord">
          <ac:chgData name="Sartori-Schwendemann,Julia J." userId="S::443938@student.fontys.nl::949bac51-ec75-4f44-8abd-632ea60d8aac" providerId="AD" clId="Web-{98C7AD26-DC8F-9806-479A-D0A7C9E345F5}" dt="2022-11-15T12:36:23.433" v="108"/>
          <ac:spMkLst>
            <pc:docMk/>
            <pc:sldMk cId="3649382564" sldId="257"/>
            <ac:spMk id="5" creationId="{66CF893F-44DC-6D69-F758-C7C2DE541F4A}"/>
          </ac:spMkLst>
        </pc:spChg>
        <pc:spChg chg="mod">
          <ac:chgData name="Sartori-Schwendemann,Julia J." userId="S::443938@student.fontys.nl::949bac51-ec75-4f44-8abd-632ea60d8aac" providerId="AD" clId="Web-{98C7AD26-DC8F-9806-479A-D0A7C9E345F5}" dt="2022-11-15T12:36:23.433" v="108"/>
          <ac:spMkLst>
            <pc:docMk/>
            <pc:sldMk cId="3649382564" sldId="257"/>
            <ac:spMk id="483" creationId="{0B76D996-D4B0-72FC-B3B1-F7FBF588EF71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36:23.433" v="108"/>
          <ac:spMkLst>
            <pc:docMk/>
            <pc:sldMk cId="3649382564" sldId="257"/>
            <ac:spMk id="488" creationId="{6C4028FD-8BAA-4A19-BFDE-594D991B7552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36:23.433" v="108"/>
          <ac:spMkLst>
            <pc:docMk/>
            <pc:sldMk cId="3649382564" sldId="257"/>
            <ac:spMk id="490" creationId="{BACC6370-2D7E-4714-9D71-7542949D7D5D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36:23.433" v="108"/>
          <ac:spMkLst>
            <pc:docMk/>
            <pc:sldMk cId="3649382564" sldId="257"/>
            <ac:spMk id="491" creationId="{F68B3F68-107C-434F-AA38-110D5EA91B85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36:23.433" v="108"/>
          <ac:spMkLst>
            <pc:docMk/>
            <pc:sldMk cId="3649382564" sldId="257"/>
            <ac:spMk id="492" creationId="{AAD0DBB9-1A4B-4391-81D4-CB19F9AB918A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36:23.433" v="108"/>
          <ac:spMkLst>
            <pc:docMk/>
            <pc:sldMk cId="3649382564" sldId="257"/>
            <ac:spMk id="494" creationId="{063BBA22-50EA-4C4D-BE05-F1CE4E63AA56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36:22.558" v="107"/>
          <ac:spMkLst>
            <pc:docMk/>
            <pc:sldMk cId="3649382564" sldId="257"/>
            <ac:spMk id="496" creationId="{7D144591-E9E9-4209-8701-3BB48A917D51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36:22.120" v="106"/>
          <ac:spMkLst>
            <pc:docMk/>
            <pc:sldMk cId="3649382564" sldId="257"/>
            <ac:spMk id="498" creationId="{E02239D2-A05D-4A1C-9F06-FBA7FC730E1B}"/>
          </ac:spMkLst>
        </pc:spChg>
        <pc:graphicFrameChg chg="mod modGraphic">
          <ac:chgData name="Sartori-Schwendemann,Julia J." userId="S::443938@student.fontys.nl::949bac51-ec75-4f44-8abd-632ea60d8aac" providerId="AD" clId="Web-{98C7AD26-DC8F-9806-479A-D0A7C9E345F5}" dt="2022-11-15T12:36:25.230" v="109"/>
          <ac:graphicFrameMkLst>
            <pc:docMk/>
            <pc:sldMk cId="3649382564" sldId="257"/>
            <ac:graphicFrameMk id="62" creationId="{D22F7DF3-DA1D-5413-EBCF-0284859E5E34}"/>
          </ac:graphicFrameMkLst>
        </pc:graphicFrameChg>
      </pc:sldChg>
      <pc:sldChg chg="addSp delSp modSp">
        <pc:chgData name="Sartori-Schwendemann,Julia J." userId="S::443938@student.fontys.nl::949bac51-ec75-4f44-8abd-632ea60d8aac" providerId="AD" clId="Web-{98C7AD26-DC8F-9806-479A-D0A7C9E345F5}" dt="2022-11-15T12:30:52.564" v="75" actId="20577"/>
        <pc:sldMkLst>
          <pc:docMk/>
          <pc:sldMk cId="401322336" sldId="277"/>
        </pc:sldMkLst>
        <pc:spChg chg="mod">
          <ac:chgData name="Sartori-Schwendemann,Julia J." userId="S::443938@student.fontys.nl::949bac51-ec75-4f44-8abd-632ea60d8aac" providerId="AD" clId="Web-{98C7AD26-DC8F-9806-479A-D0A7C9E345F5}" dt="2022-11-15T12:30:01.750" v="67" actId="20577"/>
          <ac:spMkLst>
            <pc:docMk/>
            <pc:sldMk cId="401322336" sldId="277"/>
            <ac:spMk id="2" creationId="{759D23C5-38DA-3F36-CACE-C279F4425FBA}"/>
          </ac:spMkLst>
        </pc:spChg>
        <pc:spChg chg="mod">
          <ac:chgData name="Sartori-Schwendemann,Julia J." userId="S::443938@student.fontys.nl::949bac51-ec75-4f44-8abd-632ea60d8aac" providerId="AD" clId="Web-{98C7AD26-DC8F-9806-479A-D0A7C9E345F5}" dt="2022-11-15T12:22:12.033" v="22"/>
          <ac:spMkLst>
            <pc:docMk/>
            <pc:sldMk cId="401322336" sldId="277"/>
            <ac:spMk id="4" creationId="{FB148457-9172-F770-CD37-DFF064204518}"/>
          </ac:spMkLst>
        </pc:spChg>
        <pc:spChg chg="mod">
          <ac:chgData name="Sartori-Schwendemann,Julia J." userId="S::443938@student.fontys.nl::949bac51-ec75-4f44-8abd-632ea60d8aac" providerId="AD" clId="Web-{98C7AD26-DC8F-9806-479A-D0A7C9E345F5}" dt="2022-11-15T12:22:12.033" v="22"/>
          <ac:spMkLst>
            <pc:docMk/>
            <pc:sldMk cId="401322336" sldId="277"/>
            <ac:spMk id="5" creationId="{04527C7C-00E0-80F4-CE10-7D0A17F18C14}"/>
          </ac:spMkLst>
        </pc:spChg>
        <pc:spChg chg="mod">
          <ac:chgData name="Sartori-Schwendemann,Julia J." userId="S::443938@student.fontys.nl::949bac51-ec75-4f44-8abd-632ea60d8aac" providerId="AD" clId="Web-{98C7AD26-DC8F-9806-479A-D0A7C9E345F5}" dt="2022-11-15T12:22:12.033" v="22"/>
          <ac:spMkLst>
            <pc:docMk/>
            <pc:sldMk cId="401322336" sldId="277"/>
            <ac:spMk id="6" creationId="{D94A1350-E32D-2654-D837-698932F94887}"/>
          </ac:spMkLst>
        </pc:spChg>
        <pc:spChg chg="del">
          <ac:chgData name="Sartori-Schwendemann,Julia J." userId="S::443938@student.fontys.nl::949bac51-ec75-4f44-8abd-632ea60d8aac" providerId="AD" clId="Web-{98C7AD26-DC8F-9806-479A-D0A7C9E345F5}" dt="2022-11-15T12:22:04.361" v="21"/>
          <ac:spMkLst>
            <pc:docMk/>
            <pc:sldMk cId="401322336" sldId="277"/>
            <ac:spMk id="93" creationId="{6C4028FD-8BAA-4A19-BFDE-594D991B7552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22:12.033" v="22"/>
          <ac:spMkLst>
            <pc:docMk/>
            <pc:sldMk cId="401322336" sldId="277"/>
            <ac:spMk id="98" creationId="{56E9B3E6-E277-4D68-BA48-9CB43FFBD6E2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22:12.033" v="22"/>
          <ac:spMkLst>
            <pc:docMk/>
            <pc:sldMk cId="401322336" sldId="277"/>
            <ac:spMk id="105" creationId="{D5B0017B-2ECA-49AF-B397-DC140825DF8D}"/>
          </ac:spMkLst>
        </pc:spChg>
        <pc:spChg chg="add">
          <ac:chgData name="Sartori-Schwendemann,Julia J." userId="S::443938@student.fontys.nl::949bac51-ec75-4f44-8abd-632ea60d8aac" providerId="AD" clId="Web-{98C7AD26-DC8F-9806-479A-D0A7C9E345F5}" dt="2022-11-15T12:22:12.033" v="22"/>
          <ac:spMkLst>
            <pc:docMk/>
            <pc:sldMk cId="401322336" sldId="277"/>
            <ac:spMk id="112" creationId="{6C4028FD-8BAA-4A19-BFDE-594D991B7552}"/>
          </ac:spMkLst>
        </pc:spChg>
        <pc:grpChg chg="add del">
          <ac:chgData name="Sartori-Schwendemann,Julia J." userId="S::443938@student.fontys.nl::949bac51-ec75-4f44-8abd-632ea60d8aac" providerId="AD" clId="Web-{98C7AD26-DC8F-9806-479A-D0A7C9E345F5}" dt="2022-11-15T12:22:12.033" v="22"/>
          <ac:grpSpMkLst>
            <pc:docMk/>
            <pc:sldMk cId="401322336" sldId="277"/>
            <ac:grpSpMk id="100" creationId="{AE1C45F0-260A-458C-96ED-C1F6D2151219}"/>
          </ac:grpSpMkLst>
        </pc:grpChg>
        <pc:graphicFrameChg chg="mod modGraphic">
          <ac:chgData name="Sartori-Schwendemann,Julia J." userId="S::443938@student.fontys.nl::949bac51-ec75-4f44-8abd-632ea60d8aac" providerId="AD" clId="Web-{98C7AD26-DC8F-9806-479A-D0A7C9E345F5}" dt="2022-11-15T12:30:52.564" v="75" actId="20577"/>
          <ac:graphicFrameMkLst>
            <pc:docMk/>
            <pc:sldMk cId="401322336" sldId="277"/>
            <ac:graphicFrameMk id="31" creationId="{D503FF0C-0BE5-9925-37BE-C47B48ED1CE2}"/>
          </ac:graphicFrameMkLst>
        </pc:graphicFrameChg>
        <pc:cxnChg chg="add del">
          <ac:chgData name="Sartori-Schwendemann,Julia J." userId="S::443938@student.fontys.nl::949bac51-ec75-4f44-8abd-632ea60d8aac" providerId="AD" clId="Web-{98C7AD26-DC8F-9806-479A-D0A7C9E345F5}" dt="2022-11-15T12:22:12.033" v="22"/>
          <ac:cxnSpMkLst>
            <pc:docMk/>
            <pc:sldMk cId="401322336" sldId="277"/>
            <ac:cxnSpMk id="107" creationId="{6CF1BAF6-AD41-4082-B212-8A1F9A2E8779}"/>
          </ac:cxnSpMkLst>
        </pc:cxnChg>
      </pc:sldChg>
      <pc:sldChg chg="addSp delSp modSp">
        <pc:chgData name="Sartori-Schwendemann,Julia J." userId="S::443938@student.fontys.nl::949bac51-ec75-4f44-8abd-632ea60d8aac" providerId="AD" clId="Web-{98C7AD26-DC8F-9806-479A-D0A7C9E345F5}" dt="2022-11-15T12:30:42.017" v="73" actId="20577"/>
        <pc:sldMkLst>
          <pc:docMk/>
          <pc:sldMk cId="3366372957" sldId="279"/>
        </pc:sldMkLst>
        <pc:spChg chg="mod">
          <ac:chgData name="Sartori-Schwendemann,Julia J." userId="S::443938@student.fontys.nl::949bac51-ec75-4f44-8abd-632ea60d8aac" providerId="AD" clId="Web-{98C7AD26-DC8F-9806-479A-D0A7C9E345F5}" dt="2022-11-15T12:30:24.469" v="70" actId="20577"/>
          <ac:spMkLst>
            <pc:docMk/>
            <pc:sldMk cId="3366372957" sldId="279"/>
            <ac:spMk id="2" creationId="{759D23C5-38DA-3F36-CACE-C279F4425FBA}"/>
          </ac:spMkLst>
        </pc:spChg>
        <pc:spChg chg="mod">
          <ac:chgData name="Sartori-Schwendemann,Julia J." userId="S::443938@student.fontys.nl::949bac51-ec75-4f44-8abd-632ea60d8aac" providerId="AD" clId="Web-{98C7AD26-DC8F-9806-479A-D0A7C9E345F5}" dt="2022-11-15T12:21:45.641" v="17"/>
          <ac:spMkLst>
            <pc:docMk/>
            <pc:sldMk cId="3366372957" sldId="279"/>
            <ac:spMk id="4" creationId="{FB148457-9172-F770-CD37-DFF064204518}"/>
          </ac:spMkLst>
        </pc:spChg>
        <pc:spChg chg="mod">
          <ac:chgData name="Sartori-Schwendemann,Julia J." userId="S::443938@student.fontys.nl::949bac51-ec75-4f44-8abd-632ea60d8aac" providerId="AD" clId="Web-{98C7AD26-DC8F-9806-479A-D0A7C9E345F5}" dt="2022-11-15T12:21:45.641" v="17"/>
          <ac:spMkLst>
            <pc:docMk/>
            <pc:sldMk cId="3366372957" sldId="279"/>
            <ac:spMk id="5" creationId="{04527C7C-00E0-80F4-CE10-7D0A17F18C14}"/>
          </ac:spMkLst>
        </pc:spChg>
        <pc:spChg chg="mod">
          <ac:chgData name="Sartori-Schwendemann,Julia J." userId="S::443938@student.fontys.nl::949bac51-ec75-4f44-8abd-632ea60d8aac" providerId="AD" clId="Web-{98C7AD26-DC8F-9806-479A-D0A7C9E345F5}" dt="2022-11-15T12:21:45.641" v="17"/>
          <ac:spMkLst>
            <pc:docMk/>
            <pc:sldMk cId="3366372957" sldId="279"/>
            <ac:spMk id="6" creationId="{D94A1350-E32D-2654-D837-698932F94887}"/>
          </ac:spMkLst>
        </pc:spChg>
        <pc:spChg chg="del">
          <ac:chgData name="Sartori-Schwendemann,Julia J." userId="S::443938@student.fontys.nl::949bac51-ec75-4f44-8abd-632ea60d8aac" providerId="AD" clId="Web-{98C7AD26-DC8F-9806-479A-D0A7C9E345F5}" dt="2022-11-15T12:21:38.094" v="16"/>
          <ac:spMkLst>
            <pc:docMk/>
            <pc:sldMk cId="3366372957" sldId="279"/>
            <ac:spMk id="100" creationId="{6C4028FD-8BAA-4A19-BFDE-594D991B7552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21:45.641" v="17"/>
          <ac:spMkLst>
            <pc:docMk/>
            <pc:sldMk cId="3366372957" sldId="279"/>
            <ac:spMk id="105" creationId="{56E9B3E6-E277-4D68-BA48-9CB43FFBD6E2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21:45.641" v="17"/>
          <ac:spMkLst>
            <pc:docMk/>
            <pc:sldMk cId="3366372957" sldId="279"/>
            <ac:spMk id="112" creationId="{D5B0017B-2ECA-49AF-B397-DC140825DF8D}"/>
          </ac:spMkLst>
        </pc:spChg>
        <pc:spChg chg="add">
          <ac:chgData name="Sartori-Schwendemann,Julia J." userId="S::443938@student.fontys.nl::949bac51-ec75-4f44-8abd-632ea60d8aac" providerId="AD" clId="Web-{98C7AD26-DC8F-9806-479A-D0A7C9E345F5}" dt="2022-11-15T12:21:45.641" v="17"/>
          <ac:spMkLst>
            <pc:docMk/>
            <pc:sldMk cId="3366372957" sldId="279"/>
            <ac:spMk id="119" creationId="{955A2079-FA98-4876-80F0-72364A7D2EA4}"/>
          </ac:spMkLst>
        </pc:spChg>
        <pc:grpChg chg="add del">
          <ac:chgData name="Sartori-Schwendemann,Julia J." userId="S::443938@student.fontys.nl::949bac51-ec75-4f44-8abd-632ea60d8aac" providerId="AD" clId="Web-{98C7AD26-DC8F-9806-479A-D0A7C9E345F5}" dt="2022-11-15T12:21:45.641" v="17"/>
          <ac:grpSpMkLst>
            <pc:docMk/>
            <pc:sldMk cId="3366372957" sldId="279"/>
            <ac:grpSpMk id="107" creationId="{AE1C45F0-260A-458C-96ED-C1F6D2151219}"/>
          </ac:grpSpMkLst>
        </pc:grpChg>
        <pc:graphicFrameChg chg="mod modGraphic">
          <ac:chgData name="Sartori-Schwendemann,Julia J." userId="S::443938@student.fontys.nl::949bac51-ec75-4f44-8abd-632ea60d8aac" providerId="AD" clId="Web-{98C7AD26-DC8F-9806-479A-D0A7C9E345F5}" dt="2022-11-15T12:30:42.017" v="73" actId="20577"/>
          <ac:graphicFrameMkLst>
            <pc:docMk/>
            <pc:sldMk cId="3366372957" sldId="279"/>
            <ac:graphicFrameMk id="31" creationId="{D503FF0C-0BE5-9925-37BE-C47B48ED1CE2}"/>
          </ac:graphicFrameMkLst>
        </pc:graphicFrameChg>
        <pc:cxnChg chg="add del">
          <ac:chgData name="Sartori-Schwendemann,Julia J." userId="S::443938@student.fontys.nl::949bac51-ec75-4f44-8abd-632ea60d8aac" providerId="AD" clId="Web-{98C7AD26-DC8F-9806-479A-D0A7C9E345F5}" dt="2022-11-15T12:21:45.641" v="17"/>
          <ac:cxnSpMkLst>
            <pc:docMk/>
            <pc:sldMk cId="3366372957" sldId="279"/>
            <ac:cxnSpMk id="114" creationId="{6CF1BAF6-AD41-4082-B212-8A1F9A2E8779}"/>
          </ac:cxnSpMkLst>
        </pc:cxnChg>
      </pc:sldChg>
      <pc:sldChg chg="addSp delSp modSp">
        <pc:chgData name="Sartori-Schwendemann,Julia J." userId="S::443938@student.fontys.nl::949bac51-ec75-4f44-8abd-632ea60d8aac" providerId="AD" clId="Web-{98C7AD26-DC8F-9806-479A-D0A7C9E345F5}" dt="2022-11-15T12:30:59.798" v="77" actId="20577"/>
        <pc:sldMkLst>
          <pc:docMk/>
          <pc:sldMk cId="1938196931" sldId="281"/>
        </pc:sldMkLst>
        <pc:spChg chg="mod">
          <ac:chgData name="Sartori-Schwendemann,Julia J." userId="S::443938@student.fontys.nl::949bac51-ec75-4f44-8abd-632ea60d8aac" providerId="AD" clId="Web-{98C7AD26-DC8F-9806-479A-D0A7C9E345F5}" dt="2022-11-15T12:29:57.640" v="66" actId="20577"/>
          <ac:spMkLst>
            <pc:docMk/>
            <pc:sldMk cId="1938196931" sldId="281"/>
            <ac:spMk id="2" creationId="{759D23C5-38DA-3F36-CACE-C279F4425FBA}"/>
          </ac:spMkLst>
        </pc:spChg>
        <pc:spChg chg="mod">
          <ac:chgData name="Sartori-Schwendemann,Julia J." userId="S::443938@student.fontys.nl::949bac51-ec75-4f44-8abd-632ea60d8aac" providerId="AD" clId="Web-{98C7AD26-DC8F-9806-479A-D0A7C9E345F5}" dt="2022-11-15T12:27:11.276" v="47"/>
          <ac:spMkLst>
            <pc:docMk/>
            <pc:sldMk cId="1938196931" sldId="281"/>
            <ac:spMk id="4" creationId="{FB148457-9172-F770-CD37-DFF064204518}"/>
          </ac:spMkLst>
        </pc:spChg>
        <pc:spChg chg="mod">
          <ac:chgData name="Sartori-Schwendemann,Julia J." userId="S::443938@student.fontys.nl::949bac51-ec75-4f44-8abd-632ea60d8aac" providerId="AD" clId="Web-{98C7AD26-DC8F-9806-479A-D0A7C9E345F5}" dt="2022-11-15T12:27:11.276" v="47"/>
          <ac:spMkLst>
            <pc:docMk/>
            <pc:sldMk cId="1938196931" sldId="281"/>
            <ac:spMk id="5" creationId="{04527C7C-00E0-80F4-CE10-7D0A17F18C14}"/>
          </ac:spMkLst>
        </pc:spChg>
        <pc:spChg chg="mod">
          <ac:chgData name="Sartori-Schwendemann,Julia J." userId="S::443938@student.fontys.nl::949bac51-ec75-4f44-8abd-632ea60d8aac" providerId="AD" clId="Web-{98C7AD26-DC8F-9806-479A-D0A7C9E345F5}" dt="2022-11-15T12:27:11.276" v="47"/>
          <ac:spMkLst>
            <pc:docMk/>
            <pc:sldMk cId="1938196931" sldId="281"/>
            <ac:spMk id="6" creationId="{D94A1350-E32D-2654-D837-698932F94887}"/>
          </ac:spMkLst>
        </pc:spChg>
        <pc:spChg chg="add">
          <ac:chgData name="Sartori-Schwendemann,Julia J." userId="S::443938@student.fontys.nl::949bac51-ec75-4f44-8abd-632ea60d8aac" providerId="AD" clId="Web-{98C7AD26-DC8F-9806-479A-D0A7C9E345F5}" dt="2022-11-15T12:27:11.276" v="47"/>
          <ac:spMkLst>
            <pc:docMk/>
            <pc:sldMk cId="1938196931" sldId="281"/>
            <ac:spMk id="36" creationId="{6C4028FD-8BAA-4A19-BFDE-594D991B7552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20:21.529" v="9"/>
          <ac:spMkLst>
            <pc:docMk/>
            <pc:sldMk cId="1938196931" sldId="281"/>
            <ac:spMk id="95" creationId="{6C4028FD-8BAA-4A19-BFDE-594D991B7552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24:24.724" v="32"/>
          <ac:spMkLst>
            <pc:docMk/>
            <pc:sldMk cId="1938196931" sldId="281"/>
            <ac:spMk id="97" creationId="{955A2079-FA98-4876-80F0-72364A7D2EA4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20:17.029" v="8"/>
          <ac:spMkLst>
            <pc:docMk/>
            <pc:sldMk cId="1938196931" sldId="281"/>
            <ac:spMk id="100" creationId="{955A2079-FA98-4876-80F0-72364A7D2EA4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22:30.033" v="25"/>
          <ac:spMkLst>
            <pc:docMk/>
            <pc:sldMk cId="1938196931" sldId="281"/>
            <ac:spMk id="102" creationId="{56E9B3E6-E277-4D68-BA48-9CB43FFBD6E2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26:14.087" v="40"/>
          <ac:spMkLst>
            <pc:docMk/>
            <pc:sldMk cId="1938196931" sldId="281"/>
            <ac:spMk id="103" creationId="{B50AB553-2A96-4A92-96F2-93548E096954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27:05.291" v="45"/>
          <ac:spMkLst>
            <pc:docMk/>
            <pc:sldMk cId="1938196931" sldId="281"/>
            <ac:spMk id="108" creationId="{FF9B822F-893E-44C8-963C-64F50ACECBB2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22:30.033" v="25"/>
          <ac:spMkLst>
            <pc:docMk/>
            <pc:sldMk cId="1938196931" sldId="281"/>
            <ac:spMk id="109" creationId="{D5B0017B-2ECA-49AF-B397-DC140825DF8D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27:05.291" v="45"/>
          <ac:spMkLst>
            <pc:docMk/>
            <pc:sldMk cId="1938196931" sldId="281"/>
            <ac:spMk id="110" creationId="{EBF87945-A001-489F-9D9B-7D9435F0B9CA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22:44.393" v="27"/>
          <ac:spMkLst>
            <pc:docMk/>
            <pc:sldMk cId="1938196931" sldId="281"/>
            <ac:spMk id="113" creationId="{955A2079-FA98-4876-80F0-72364A7D2EA4}"/>
          </ac:spMkLst>
        </pc:spChg>
        <pc:grpChg chg="add del">
          <ac:chgData name="Sartori-Schwendemann,Julia J." userId="S::443938@student.fontys.nl::949bac51-ec75-4f44-8abd-632ea60d8aac" providerId="AD" clId="Web-{98C7AD26-DC8F-9806-479A-D0A7C9E345F5}" dt="2022-11-15T12:22:30.033" v="25"/>
          <ac:grpSpMkLst>
            <pc:docMk/>
            <pc:sldMk cId="1938196931" sldId="281"/>
            <ac:grpSpMk id="104" creationId="{AE1C45F0-260A-458C-96ED-C1F6D2151219}"/>
          </ac:grpSpMkLst>
        </pc:grpChg>
        <pc:graphicFrameChg chg="mod modGraphic">
          <ac:chgData name="Sartori-Schwendemann,Julia J." userId="S::443938@student.fontys.nl::949bac51-ec75-4f44-8abd-632ea60d8aac" providerId="AD" clId="Web-{98C7AD26-DC8F-9806-479A-D0A7C9E345F5}" dt="2022-11-15T12:30:59.798" v="77" actId="20577"/>
          <ac:graphicFrameMkLst>
            <pc:docMk/>
            <pc:sldMk cId="1938196931" sldId="281"/>
            <ac:graphicFrameMk id="31" creationId="{D503FF0C-0BE5-9925-37BE-C47B48ED1CE2}"/>
          </ac:graphicFrameMkLst>
        </pc:graphicFrameChg>
        <pc:picChg chg="add del mod ord">
          <ac:chgData name="Sartori-Schwendemann,Julia J." userId="S::443938@student.fontys.nl::949bac51-ec75-4f44-8abd-632ea60d8aac" providerId="AD" clId="Web-{98C7AD26-DC8F-9806-479A-D0A7C9E345F5}" dt="2022-11-15T12:27:08.041" v="46"/>
          <ac:picMkLst>
            <pc:docMk/>
            <pc:sldMk cId="1938196931" sldId="281"/>
            <ac:picMk id="99" creationId="{89578088-91D4-F2BD-0F86-10855F07D689}"/>
          </ac:picMkLst>
        </pc:picChg>
        <pc:cxnChg chg="add del">
          <ac:chgData name="Sartori-Schwendemann,Julia J." userId="S::443938@student.fontys.nl::949bac51-ec75-4f44-8abd-632ea60d8aac" providerId="AD" clId="Web-{98C7AD26-DC8F-9806-479A-D0A7C9E345F5}" dt="2022-11-15T12:22:30.033" v="25"/>
          <ac:cxnSpMkLst>
            <pc:docMk/>
            <pc:sldMk cId="1938196931" sldId="281"/>
            <ac:cxnSpMk id="111" creationId="{6CF1BAF6-AD41-4082-B212-8A1F9A2E8779}"/>
          </ac:cxnSpMkLst>
        </pc:cxnChg>
      </pc:sldChg>
      <pc:sldChg chg="modSp">
        <pc:chgData name="Sartori-Schwendemann,Julia J." userId="S::443938@student.fontys.nl::949bac51-ec75-4f44-8abd-632ea60d8aac" providerId="AD" clId="Web-{98C7AD26-DC8F-9806-479A-D0A7C9E345F5}" dt="2022-11-15T12:31:09.267" v="79" actId="20577"/>
        <pc:sldMkLst>
          <pc:docMk/>
          <pc:sldMk cId="474031123" sldId="282"/>
        </pc:sldMkLst>
        <pc:spChg chg="mod">
          <ac:chgData name="Sartori-Schwendemann,Julia J." userId="S::443938@student.fontys.nl::949bac51-ec75-4f44-8abd-632ea60d8aac" providerId="AD" clId="Web-{98C7AD26-DC8F-9806-479A-D0A7C9E345F5}" dt="2022-11-15T12:29:48.702" v="65" actId="20577"/>
          <ac:spMkLst>
            <pc:docMk/>
            <pc:sldMk cId="474031123" sldId="282"/>
            <ac:spMk id="2" creationId="{759D23C5-38DA-3F36-CACE-C279F4425FBA}"/>
          </ac:spMkLst>
        </pc:spChg>
        <pc:graphicFrameChg chg="modGraphic">
          <ac:chgData name="Sartori-Schwendemann,Julia J." userId="S::443938@student.fontys.nl::949bac51-ec75-4f44-8abd-632ea60d8aac" providerId="AD" clId="Web-{98C7AD26-DC8F-9806-479A-D0A7C9E345F5}" dt="2022-11-15T12:31:09.267" v="79" actId="20577"/>
          <ac:graphicFrameMkLst>
            <pc:docMk/>
            <pc:sldMk cId="474031123" sldId="282"/>
            <ac:graphicFrameMk id="31" creationId="{D503FF0C-0BE5-9925-37BE-C47B48ED1CE2}"/>
          </ac:graphicFrameMkLst>
        </pc:graphicFrameChg>
      </pc:sldChg>
      <pc:sldChg chg="addSp delSp modSp addAnim delAnim modAnim">
        <pc:chgData name="Sartori-Schwendemann,Julia J." userId="S::443938@student.fontys.nl::949bac51-ec75-4f44-8abd-632ea60d8aac" providerId="AD" clId="Web-{98C7AD26-DC8F-9806-479A-D0A7C9E345F5}" dt="2022-11-15T12:40:44.519" v="119"/>
        <pc:sldMkLst>
          <pc:docMk/>
          <pc:sldMk cId="707355233" sldId="283"/>
        </pc:sldMkLst>
        <pc:spChg chg="mod">
          <ac:chgData name="Sartori-Schwendemann,Julia J." userId="S::443938@student.fontys.nl::949bac51-ec75-4f44-8abd-632ea60d8aac" providerId="AD" clId="Web-{98C7AD26-DC8F-9806-479A-D0A7C9E345F5}" dt="2022-11-15T12:29:43.265" v="64" actId="20577"/>
          <ac:spMkLst>
            <pc:docMk/>
            <pc:sldMk cId="707355233" sldId="283"/>
            <ac:spMk id="2" creationId="{C9D5E122-087A-3DAF-0379-5F12FF6C6B1E}"/>
          </ac:spMkLst>
        </pc:spChg>
        <pc:graphicFrameChg chg="modGraphic">
          <ac:chgData name="Sartori-Schwendemann,Julia J." userId="S::443938@student.fontys.nl::949bac51-ec75-4f44-8abd-632ea60d8aac" providerId="AD" clId="Web-{98C7AD26-DC8F-9806-479A-D0A7C9E345F5}" dt="2022-11-15T12:40:44.519" v="119"/>
          <ac:graphicFrameMkLst>
            <pc:docMk/>
            <pc:sldMk cId="707355233" sldId="283"/>
            <ac:graphicFrameMk id="62" creationId="{D22F7DF3-DA1D-5413-EBCF-0284859E5E34}"/>
          </ac:graphicFrameMkLst>
        </pc:graphicFrameChg>
        <pc:picChg chg="add del mod">
          <ac:chgData name="Sartori-Schwendemann,Julia J." userId="S::443938@student.fontys.nl::949bac51-ec75-4f44-8abd-632ea60d8aac" providerId="AD" clId="Web-{98C7AD26-DC8F-9806-479A-D0A7C9E345F5}" dt="2022-11-15T12:33:55.007" v="97"/>
          <ac:picMkLst>
            <pc:docMk/>
            <pc:sldMk cId="707355233" sldId="283"/>
            <ac:picMk id="457" creationId="{09573E74-91BA-B04E-1A18-667B7FC116ED}"/>
          </ac:picMkLst>
        </pc:picChg>
      </pc:sldChg>
      <pc:sldChg chg="modSp">
        <pc:chgData name="Sartori-Schwendemann,Julia J." userId="S::443938@student.fontys.nl::949bac51-ec75-4f44-8abd-632ea60d8aac" providerId="AD" clId="Web-{98C7AD26-DC8F-9806-479A-D0A7C9E345F5}" dt="2022-11-15T12:30:19.391" v="69" actId="20577"/>
        <pc:sldMkLst>
          <pc:docMk/>
          <pc:sldMk cId="2279694116" sldId="284"/>
        </pc:sldMkLst>
        <pc:spChg chg="mod">
          <ac:chgData name="Sartori-Schwendemann,Julia J." userId="S::443938@student.fontys.nl::949bac51-ec75-4f44-8abd-632ea60d8aac" providerId="AD" clId="Web-{98C7AD26-DC8F-9806-479A-D0A7C9E345F5}" dt="2022-11-15T12:30:19.391" v="69" actId="20577"/>
          <ac:spMkLst>
            <pc:docMk/>
            <pc:sldMk cId="2279694116" sldId="284"/>
            <ac:spMk id="2" creationId="{759D23C5-38DA-3F36-CACE-C279F4425FBA}"/>
          </ac:spMkLst>
        </pc:spChg>
        <pc:graphicFrameChg chg="modGraphic">
          <ac:chgData name="Sartori-Schwendemann,Julia J." userId="S::443938@student.fontys.nl::949bac51-ec75-4f44-8abd-632ea60d8aac" providerId="AD" clId="Web-{98C7AD26-DC8F-9806-479A-D0A7C9E345F5}" dt="2022-11-15T12:27:57.934" v="49"/>
          <ac:graphicFrameMkLst>
            <pc:docMk/>
            <pc:sldMk cId="2279694116" sldId="284"/>
            <ac:graphicFrameMk id="31" creationId="{D503FF0C-0BE5-9925-37BE-C47B48ED1CE2}"/>
          </ac:graphicFrameMkLst>
        </pc:graphicFrameChg>
      </pc:sldChg>
      <pc:sldChg chg="addSp delSp modSp new mod setBg">
        <pc:chgData name="Sartori-Schwendemann,Julia J." userId="S::443938@student.fontys.nl::949bac51-ec75-4f44-8abd-632ea60d8aac" providerId="AD" clId="Web-{98C7AD26-DC8F-9806-479A-D0A7C9E345F5}" dt="2022-11-15T12:36:40.121" v="111"/>
        <pc:sldMkLst>
          <pc:docMk/>
          <pc:sldMk cId="3003249067" sldId="285"/>
        </pc:sldMkLst>
        <pc:spChg chg="mod">
          <ac:chgData name="Sartori-Schwendemann,Julia J." userId="S::443938@student.fontys.nl::949bac51-ec75-4f44-8abd-632ea60d8aac" providerId="AD" clId="Web-{98C7AD26-DC8F-9806-479A-D0A7C9E345F5}" dt="2022-11-15T12:36:40.121" v="111"/>
          <ac:spMkLst>
            <pc:docMk/>
            <pc:sldMk cId="3003249067" sldId="285"/>
            <ac:spMk id="2" creationId="{4B0D550F-9D5B-EB82-86CF-CB5D181B5C59}"/>
          </ac:spMkLst>
        </pc:spChg>
        <pc:spChg chg="mod">
          <ac:chgData name="Sartori-Schwendemann,Julia J." userId="S::443938@student.fontys.nl::949bac51-ec75-4f44-8abd-632ea60d8aac" providerId="AD" clId="Web-{98C7AD26-DC8F-9806-479A-D0A7C9E345F5}" dt="2022-11-15T12:36:40.121" v="111"/>
          <ac:spMkLst>
            <pc:docMk/>
            <pc:sldMk cId="3003249067" sldId="285"/>
            <ac:spMk id="3" creationId="{879621FF-45EA-5747-D08E-C3684088352C}"/>
          </ac:spMkLst>
        </pc:spChg>
        <pc:spChg chg="mod">
          <ac:chgData name="Sartori-Schwendemann,Julia J." userId="S::443938@student.fontys.nl::949bac51-ec75-4f44-8abd-632ea60d8aac" providerId="AD" clId="Web-{98C7AD26-DC8F-9806-479A-D0A7C9E345F5}" dt="2022-11-15T12:36:40.121" v="111"/>
          <ac:spMkLst>
            <pc:docMk/>
            <pc:sldMk cId="3003249067" sldId="285"/>
            <ac:spMk id="4" creationId="{40A7D3B0-420D-3FFB-89FC-77E01F9D08F0}"/>
          </ac:spMkLst>
        </pc:spChg>
        <pc:spChg chg="mod">
          <ac:chgData name="Sartori-Schwendemann,Julia J." userId="S::443938@student.fontys.nl::949bac51-ec75-4f44-8abd-632ea60d8aac" providerId="AD" clId="Web-{98C7AD26-DC8F-9806-479A-D0A7C9E345F5}" dt="2022-11-15T12:36:40.121" v="111"/>
          <ac:spMkLst>
            <pc:docMk/>
            <pc:sldMk cId="3003249067" sldId="285"/>
            <ac:spMk id="5" creationId="{479448DB-01DA-5C58-DBFF-E1555F1DAB41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36:40.121" v="111"/>
          <ac:spMkLst>
            <pc:docMk/>
            <pc:sldMk cId="3003249067" sldId="285"/>
            <ac:spMk id="11" creationId="{04812C46-200A-4DEB-A05E-3ED6C68C2387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36:40.121" v="111"/>
          <ac:spMkLst>
            <pc:docMk/>
            <pc:sldMk cId="3003249067" sldId="285"/>
            <ac:spMk id="13" creationId="{D1EA859B-E555-4109-94F3-6700E046E008}"/>
          </ac:spMkLst>
        </pc:spChg>
        <pc:picChg chg="add del">
          <ac:chgData name="Sartori-Schwendemann,Julia J." userId="S::443938@student.fontys.nl::949bac51-ec75-4f44-8abd-632ea60d8aac" providerId="AD" clId="Web-{98C7AD26-DC8F-9806-479A-D0A7C9E345F5}" dt="2022-11-15T12:36:40.121" v="111"/>
          <ac:picMkLst>
            <pc:docMk/>
            <pc:sldMk cId="3003249067" sldId="285"/>
            <ac:picMk id="7" creationId="{AC9A6E77-8FCF-7B9F-4080-44FB8F3446F0}"/>
          </ac:picMkLst>
        </pc:picChg>
      </pc:sldChg>
    </pc:docChg>
  </pc:docChgLst>
  <pc:docChgLst>
    <pc:chgData name="Sartori-Schwendemann,Julia J." userId="949bac51-ec75-4f44-8abd-632ea60d8aac" providerId="ADAL" clId="{ADD41541-F27A-754B-85AE-C15765E8CA09}"/>
    <pc:docChg chg="undo custSel addSld delSld modSld">
      <pc:chgData name="Sartori-Schwendemann,Julia J." userId="949bac51-ec75-4f44-8abd-632ea60d8aac" providerId="ADAL" clId="{ADD41541-F27A-754B-85AE-C15765E8CA09}" dt="2022-11-16T17:04:04.503" v="1035" actId="20577"/>
      <pc:docMkLst>
        <pc:docMk/>
      </pc:docMkLst>
      <pc:sldChg chg="modSp mod modAnim">
        <pc:chgData name="Sartori-Schwendemann,Julia J." userId="949bac51-ec75-4f44-8abd-632ea60d8aac" providerId="ADAL" clId="{ADD41541-F27A-754B-85AE-C15765E8CA09}" dt="2022-11-16T10:51:26.612" v="531"/>
        <pc:sldMkLst>
          <pc:docMk/>
          <pc:sldMk cId="1470475959" sldId="256"/>
        </pc:sldMkLst>
        <pc:picChg chg="mod">
          <ac:chgData name="Sartori-Schwendemann,Julia J." userId="949bac51-ec75-4f44-8abd-632ea60d8aac" providerId="ADAL" clId="{ADD41541-F27A-754B-85AE-C15765E8CA09}" dt="2022-11-16T09:38:32.396" v="248" actId="1076"/>
          <ac:picMkLst>
            <pc:docMk/>
            <pc:sldMk cId="1470475959" sldId="256"/>
            <ac:picMk id="5" creationId="{B7535172-C1F5-8B76-8250-56C7F3653396}"/>
          </ac:picMkLst>
        </pc:picChg>
      </pc:sldChg>
      <pc:sldChg chg="modSp mod">
        <pc:chgData name="Sartori-Schwendemann,Julia J." userId="949bac51-ec75-4f44-8abd-632ea60d8aac" providerId="ADAL" clId="{ADD41541-F27A-754B-85AE-C15765E8CA09}" dt="2022-11-16T17:04:04.503" v="1035" actId="20577"/>
        <pc:sldMkLst>
          <pc:docMk/>
          <pc:sldMk cId="3649382564" sldId="257"/>
        </pc:sldMkLst>
        <pc:spChg chg="mod">
          <ac:chgData name="Sartori-Schwendemann,Julia J." userId="949bac51-ec75-4f44-8abd-632ea60d8aac" providerId="ADAL" clId="{ADD41541-F27A-754B-85AE-C15765E8CA09}" dt="2022-11-16T10:42:17.126" v="423" actId="122"/>
          <ac:spMkLst>
            <pc:docMk/>
            <pc:sldMk cId="3649382564" sldId="257"/>
            <ac:spMk id="2" creationId="{C9D5E122-087A-3DAF-0379-5F12FF6C6B1E}"/>
          </ac:spMkLst>
        </pc:spChg>
        <pc:graphicFrameChg chg="mod modGraphic">
          <ac:chgData name="Sartori-Schwendemann,Julia J." userId="949bac51-ec75-4f44-8abd-632ea60d8aac" providerId="ADAL" clId="{ADD41541-F27A-754B-85AE-C15765E8CA09}" dt="2022-11-16T17:04:04.503" v="1035" actId="20577"/>
          <ac:graphicFrameMkLst>
            <pc:docMk/>
            <pc:sldMk cId="3649382564" sldId="257"/>
            <ac:graphicFrameMk id="62" creationId="{D22F7DF3-DA1D-5413-EBCF-0284859E5E34}"/>
          </ac:graphicFrameMkLst>
        </pc:graphicFrameChg>
      </pc:sldChg>
      <pc:sldChg chg="modSp mod modAnim">
        <pc:chgData name="Sartori-Schwendemann,Julia J." userId="949bac51-ec75-4f44-8abd-632ea60d8aac" providerId="ADAL" clId="{ADD41541-F27A-754B-85AE-C15765E8CA09}" dt="2022-11-16T11:14:10.108" v="566"/>
        <pc:sldMkLst>
          <pc:docMk/>
          <pc:sldMk cId="401322336" sldId="277"/>
        </pc:sldMkLst>
        <pc:spChg chg="mod">
          <ac:chgData name="Sartori-Schwendemann,Julia J." userId="949bac51-ec75-4f44-8abd-632ea60d8aac" providerId="ADAL" clId="{ADD41541-F27A-754B-85AE-C15765E8CA09}" dt="2022-11-16T10:43:12.936" v="431" actId="122"/>
          <ac:spMkLst>
            <pc:docMk/>
            <pc:sldMk cId="401322336" sldId="277"/>
            <ac:spMk id="2" creationId="{759D23C5-38DA-3F36-CACE-C279F4425FBA}"/>
          </ac:spMkLst>
        </pc:spChg>
        <pc:graphicFrameChg chg="mod modGraphic">
          <ac:chgData name="Sartori-Schwendemann,Julia J." userId="949bac51-ec75-4f44-8abd-632ea60d8aac" providerId="ADAL" clId="{ADD41541-F27A-754B-85AE-C15765E8CA09}" dt="2022-11-16T09:30:41.932" v="231" actId="404"/>
          <ac:graphicFrameMkLst>
            <pc:docMk/>
            <pc:sldMk cId="401322336" sldId="277"/>
            <ac:graphicFrameMk id="31" creationId="{D503FF0C-0BE5-9925-37BE-C47B48ED1CE2}"/>
          </ac:graphicFrameMkLst>
        </pc:graphicFrameChg>
      </pc:sldChg>
      <pc:sldChg chg="modSp mod modAnim">
        <pc:chgData name="Sartori-Schwendemann,Julia J." userId="949bac51-ec75-4f44-8abd-632ea60d8aac" providerId="ADAL" clId="{ADD41541-F27A-754B-85AE-C15765E8CA09}" dt="2022-11-16T11:14:15.532" v="567"/>
        <pc:sldMkLst>
          <pc:docMk/>
          <pc:sldMk cId="3366372957" sldId="279"/>
        </pc:sldMkLst>
        <pc:spChg chg="mod">
          <ac:chgData name="Sartori-Schwendemann,Julia J." userId="949bac51-ec75-4f44-8abd-632ea60d8aac" providerId="ADAL" clId="{ADD41541-F27A-754B-85AE-C15765E8CA09}" dt="2022-11-16T10:43:20.868" v="433" actId="122"/>
          <ac:spMkLst>
            <pc:docMk/>
            <pc:sldMk cId="3366372957" sldId="279"/>
            <ac:spMk id="2" creationId="{759D23C5-38DA-3F36-CACE-C279F4425FBA}"/>
          </ac:spMkLst>
        </pc:spChg>
        <pc:graphicFrameChg chg="mod modGraphic">
          <ac:chgData name="Sartori-Schwendemann,Julia J." userId="949bac51-ec75-4f44-8abd-632ea60d8aac" providerId="ADAL" clId="{ADD41541-F27A-754B-85AE-C15765E8CA09}" dt="2022-11-16T09:30:27.125" v="230" actId="404"/>
          <ac:graphicFrameMkLst>
            <pc:docMk/>
            <pc:sldMk cId="3366372957" sldId="279"/>
            <ac:graphicFrameMk id="31" creationId="{D503FF0C-0BE5-9925-37BE-C47B48ED1CE2}"/>
          </ac:graphicFrameMkLst>
        </pc:graphicFrameChg>
      </pc:sldChg>
      <pc:sldChg chg="modSp modAnim">
        <pc:chgData name="Sartori-Schwendemann,Julia J." userId="949bac51-ec75-4f44-8abd-632ea60d8aac" providerId="ADAL" clId="{ADD41541-F27A-754B-85AE-C15765E8CA09}" dt="2022-11-16T11:14:04.169" v="565"/>
        <pc:sldMkLst>
          <pc:docMk/>
          <pc:sldMk cId="1938196931" sldId="281"/>
        </pc:sldMkLst>
        <pc:spChg chg="mod">
          <ac:chgData name="Sartori-Schwendemann,Julia J." userId="949bac51-ec75-4f44-8abd-632ea60d8aac" providerId="ADAL" clId="{ADD41541-F27A-754B-85AE-C15765E8CA09}" dt="2022-11-16T10:42:57.283" v="428" actId="122"/>
          <ac:spMkLst>
            <pc:docMk/>
            <pc:sldMk cId="1938196931" sldId="281"/>
            <ac:spMk id="2" creationId="{759D23C5-38DA-3F36-CACE-C279F4425FBA}"/>
          </ac:spMkLst>
        </pc:spChg>
        <pc:graphicFrameChg chg="mod">
          <ac:chgData name="Sartori-Schwendemann,Julia J." userId="949bac51-ec75-4f44-8abd-632ea60d8aac" providerId="ADAL" clId="{ADD41541-F27A-754B-85AE-C15765E8CA09}" dt="2022-11-16T09:29:30.410" v="227" actId="255"/>
          <ac:graphicFrameMkLst>
            <pc:docMk/>
            <pc:sldMk cId="1938196931" sldId="281"/>
            <ac:graphicFrameMk id="31" creationId="{D503FF0C-0BE5-9925-37BE-C47B48ED1CE2}"/>
          </ac:graphicFrameMkLst>
        </pc:graphicFrameChg>
      </pc:sldChg>
      <pc:sldChg chg="modSp modAnim">
        <pc:chgData name="Sartori-Schwendemann,Julia J." userId="949bac51-ec75-4f44-8abd-632ea60d8aac" providerId="ADAL" clId="{ADD41541-F27A-754B-85AE-C15765E8CA09}" dt="2022-11-16T11:13:55.670" v="564"/>
        <pc:sldMkLst>
          <pc:docMk/>
          <pc:sldMk cId="474031123" sldId="282"/>
        </pc:sldMkLst>
        <pc:spChg chg="mod">
          <ac:chgData name="Sartori-Schwendemann,Julia J." userId="949bac51-ec75-4f44-8abd-632ea60d8aac" providerId="ADAL" clId="{ADD41541-F27A-754B-85AE-C15765E8CA09}" dt="2022-11-16T10:42:48.810" v="427" actId="122"/>
          <ac:spMkLst>
            <pc:docMk/>
            <pc:sldMk cId="474031123" sldId="282"/>
            <ac:spMk id="2" creationId="{759D23C5-38DA-3F36-CACE-C279F4425FBA}"/>
          </ac:spMkLst>
        </pc:spChg>
        <pc:graphicFrameChg chg="mod">
          <ac:chgData name="Sartori-Schwendemann,Julia J." userId="949bac51-ec75-4f44-8abd-632ea60d8aac" providerId="ADAL" clId="{ADD41541-F27A-754B-85AE-C15765E8CA09}" dt="2022-11-16T09:28:59.567" v="224" actId="2711"/>
          <ac:graphicFrameMkLst>
            <pc:docMk/>
            <pc:sldMk cId="474031123" sldId="282"/>
            <ac:graphicFrameMk id="31" creationId="{D503FF0C-0BE5-9925-37BE-C47B48ED1CE2}"/>
          </ac:graphicFrameMkLst>
        </pc:graphicFrameChg>
      </pc:sldChg>
      <pc:sldChg chg="addSp delSp modSp mod modAnim">
        <pc:chgData name="Sartori-Schwendemann,Julia J." userId="949bac51-ec75-4f44-8abd-632ea60d8aac" providerId="ADAL" clId="{ADD41541-F27A-754B-85AE-C15765E8CA09}" dt="2022-11-16T17:02:34.716" v="995"/>
        <pc:sldMkLst>
          <pc:docMk/>
          <pc:sldMk cId="707355233" sldId="283"/>
        </pc:sldMkLst>
        <pc:spChg chg="mod">
          <ac:chgData name="Sartori-Schwendemann,Julia J." userId="949bac51-ec75-4f44-8abd-632ea60d8aac" providerId="ADAL" clId="{ADD41541-F27A-754B-85AE-C15765E8CA09}" dt="2022-11-16T10:42:41.350" v="426" actId="122"/>
          <ac:spMkLst>
            <pc:docMk/>
            <pc:sldMk cId="707355233" sldId="283"/>
            <ac:spMk id="2" creationId="{C9D5E122-087A-3DAF-0379-5F12FF6C6B1E}"/>
          </ac:spMkLst>
        </pc:spChg>
        <pc:spChg chg="add del mod topLvl">
          <ac:chgData name="Sartori-Schwendemann,Julia J." userId="949bac51-ec75-4f44-8abd-632ea60d8aac" providerId="ADAL" clId="{ADD41541-F27A-754B-85AE-C15765E8CA09}" dt="2022-11-16T16:58:20.765" v="839" actId="478"/>
          <ac:spMkLst>
            <pc:docMk/>
            <pc:sldMk cId="707355233" sldId="283"/>
            <ac:spMk id="6" creationId="{AE464011-1188-889B-6172-57B4673998A8}"/>
          </ac:spMkLst>
        </pc:spChg>
        <pc:spChg chg="add del mod topLvl">
          <ac:chgData name="Sartori-Schwendemann,Julia J." userId="949bac51-ec75-4f44-8abd-632ea60d8aac" providerId="ADAL" clId="{ADD41541-F27A-754B-85AE-C15765E8CA09}" dt="2022-11-16T16:58:17.845" v="838" actId="478"/>
          <ac:spMkLst>
            <pc:docMk/>
            <pc:sldMk cId="707355233" sldId="283"/>
            <ac:spMk id="7" creationId="{DD810DED-CB9C-290C-9115-E6572D32975A}"/>
          </ac:spMkLst>
        </pc:spChg>
        <pc:grpChg chg="add del mod">
          <ac:chgData name="Sartori-Schwendemann,Julia J." userId="949bac51-ec75-4f44-8abd-632ea60d8aac" providerId="ADAL" clId="{ADD41541-F27A-754B-85AE-C15765E8CA09}" dt="2022-11-16T16:58:17.845" v="838" actId="478"/>
          <ac:grpSpMkLst>
            <pc:docMk/>
            <pc:sldMk cId="707355233" sldId="283"/>
            <ac:grpSpMk id="3" creationId="{60341981-115D-3B57-5024-B58B49C56D64}"/>
          </ac:grpSpMkLst>
        </pc:grpChg>
        <pc:graphicFrameChg chg="add del mod">
          <ac:chgData name="Sartori-Schwendemann,Julia J." userId="949bac51-ec75-4f44-8abd-632ea60d8aac" providerId="ADAL" clId="{ADD41541-F27A-754B-85AE-C15765E8CA09}" dt="2022-11-16T16:59:02.924" v="849"/>
          <ac:graphicFrameMkLst>
            <pc:docMk/>
            <pc:sldMk cId="707355233" sldId="283"/>
            <ac:graphicFrameMk id="8" creationId="{CDDD5189-266A-46A5-2146-7DBF5E4E802A}"/>
          </ac:graphicFrameMkLst>
        </pc:graphicFrameChg>
        <pc:graphicFrameChg chg="mod">
          <ac:chgData name="Sartori-Schwendemann,Julia J." userId="949bac51-ec75-4f44-8abd-632ea60d8aac" providerId="ADAL" clId="{ADD41541-F27A-754B-85AE-C15765E8CA09}" dt="2022-11-16T16:59:24.474" v="869" actId="1035"/>
          <ac:graphicFrameMkLst>
            <pc:docMk/>
            <pc:sldMk cId="707355233" sldId="283"/>
            <ac:graphicFrameMk id="62" creationId="{D22F7DF3-DA1D-5413-EBCF-0284859E5E34}"/>
          </ac:graphicFrameMkLst>
        </pc:graphicFrameChg>
      </pc:sldChg>
      <pc:sldChg chg="addSp delSp modSp mod modClrScheme modAnim delDesignElem chgLayout">
        <pc:chgData name="Sartori-Schwendemann,Julia J." userId="949bac51-ec75-4f44-8abd-632ea60d8aac" providerId="ADAL" clId="{ADD41541-F27A-754B-85AE-C15765E8CA09}" dt="2022-11-16T16:55:12.946" v="772" actId="255"/>
        <pc:sldMkLst>
          <pc:docMk/>
          <pc:sldMk cId="2279694116" sldId="284"/>
        </pc:sldMkLst>
        <pc:spChg chg="mod ord">
          <ac:chgData name="Sartori-Schwendemann,Julia J." userId="949bac51-ec75-4f44-8abd-632ea60d8aac" providerId="ADAL" clId="{ADD41541-F27A-754B-85AE-C15765E8CA09}" dt="2022-11-16T10:46:47.336" v="471" actId="700"/>
          <ac:spMkLst>
            <pc:docMk/>
            <pc:sldMk cId="2279694116" sldId="284"/>
            <ac:spMk id="2" creationId="{759D23C5-38DA-3F36-CACE-C279F4425FBA}"/>
          </ac:spMkLst>
        </pc:spChg>
        <pc:spChg chg="add mod">
          <ac:chgData name="Sartori-Schwendemann,Julia J." userId="949bac51-ec75-4f44-8abd-632ea60d8aac" providerId="ADAL" clId="{ADD41541-F27A-754B-85AE-C15765E8CA09}" dt="2022-11-16T16:52:51.620" v="754" actId="1076"/>
          <ac:spMkLst>
            <pc:docMk/>
            <pc:sldMk cId="2279694116" sldId="284"/>
            <ac:spMk id="3" creationId="{D03CB530-A414-39C3-C881-C5D5CB8B84C9}"/>
          </ac:spMkLst>
        </pc:spChg>
        <pc:spChg chg="add del mod ord">
          <ac:chgData name="Sartori-Schwendemann,Julia J." userId="949bac51-ec75-4f44-8abd-632ea60d8aac" providerId="ADAL" clId="{ADD41541-F27A-754B-85AE-C15765E8CA09}" dt="2022-11-16T10:46:10.146" v="459" actId="700"/>
          <ac:spMkLst>
            <pc:docMk/>
            <pc:sldMk cId="2279694116" sldId="284"/>
            <ac:spMk id="3" creationId="{FA28E3D1-FACC-F64A-E654-2C6656AAE7D5}"/>
          </ac:spMkLst>
        </pc:spChg>
        <pc:spChg chg="mod ord">
          <ac:chgData name="Sartori-Schwendemann,Julia J." userId="949bac51-ec75-4f44-8abd-632ea60d8aac" providerId="ADAL" clId="{ADD41541-F27A-754B-85AE-C15765E8CA09}" dt="2022-11-16T10:46:47.336" v="471" actId="700"/>
          <ac:spMkLst>
            <pc:docMk/>
            <pc:sldMk cId="2279694116" sldId="284"/>
            <ac:spMk id="4" creationId="{FB148457-9172-F770-CD37-DFF064204518}"/>
          </ac:spMkLst>
        </pc:spChg>
        <pc:spChg chg="mod ord">
          <ac:chgData name="Sartori-Schwendemann,Julia J." userId="949bac51-ec75-4f44-8abd-632ea60d8aac" providerId="ADAL" clId="{ADD41541-F27A-754B-85AE-C15765E8CA09}" dt="2022-11-16T10:46:47.336" v="471" actId="700"/>
          <ac:spMkLst>
            <pc:docMk/>
            <pc:sldMk cId="2279694116" sldId="284"/>
            <ac:spMk id="5" creationId="{04527C7C-00E0-80F4-CE10-7D0A17F18C14}"/>
          </ac:spMkLst>
        </pc:spChg>
        <pc:spChg chg="mod ord">
          <ac:chgData name="Sartori-Schwendemann,Julia J." userId="949bac51-ec75-4f44-8abd-632ea60d8aac" providerId="ADAL" clId="{ADD41541-F27A-754B-85AE-C15765E8CA09}" dt="2022-11-16T10:46:47.336" v="471" actId="700"/>
          <ac:spMkLst>
            <pc:docMk/>
            <pc:sldMk cId="2279694116" sldId="284"/>
            <ac:spMk id="6" creationId="{D94A1350-E32D-2654-D837-698932F94887}"/>
          </ac:spMkLst>
        </pc:spChg>
        <pc:spChg chg="add del mod ord">
          <ac:chgData name="Sartori-Schwendemann,Julia J." userId="949bac51-ec75-4f44-8abd-632ea60d8aac" providerId="ADAL" clId="{ADD41541-F27A-754B-85AE-C15765E8CA09}" dt="2022-11-16T10:46:09.645" v="458" actId="700"/>
          <ac:spMkLst>
            <pc:docMk/>
            <pc:sldMk cId="2279694116" sldId="284"/>
            <ac:spMk id="7" creationId="{5BF86511-0610-E401-F8BD-E1BA11D87BAE}"/>
          </ac:spMkLst>
        </pc:spChg>
        <pc:spChg chg="add del mod ord">
          <ac:chgData name="Sartori-Schwendemann,Julia J." userId="949bac51-ec75-4f44-8abd-632ea60d8aac" providerId="ADAL" clId="{ADD41541-F27A-754B-85AE-C15765E8CA09}" dt="2022-11-16T10:46:09.645" v="458" actId="700"/>
          <ac:spMkLst>
            <pc:docMk/>
            <pc:sldMk cId="2279694116" sldId="284"/>
            <ac:spMk id="8" creationId="{7E3C3FBC-C5E6-C357-2D99-A352DF3E9B82}"/>
          </ac:spMkLst>
        </pc:spChg>
        <pc:spChg chg="add del mod ord">
          <ac:chgData name="Sartori-Schwendemann,Julia J." userId="949bac51-ec75-4f44-8abd-632ea60d8aac" providerId="ADAL" clId="{ADD41541-F27A-754B-85AE-C15765E8CA09}" dt="2022-11-16T10:46:09.645" v="458" actId="700"/>
          <ac:spMkLst>
            <pc:docMk/>
            <pc:sldMk cId="2279694116" sldId="284"/>
            <ac:spMk id="9" creationId="{51AC9769-CEF4-13B1-09A6-173BFB6B92AB}"/>
          </ac:spMkLst>
        </pc:spChg>
        <pc:spChg chg="add del mod ord">
          <ac:chgData name="Sartori-Schwendemann,Julia J." userId="949bac51-ec75-4f44-8abd-632ea60d8aac" providerId="ADAL" clId="{ADD41541-F27A-754B-85AE-C15765E8CA09}" dt="2022-11-16T10:46:47.336" v="471" actId="700"/>
          <ac:spMkLst>
            <pc:docMk/>
            <pc:sldMk cId="2279694116" sldId="284"/>
            <ac:spMk id="11" creationId="{EDFAE41C-B103-F652-5D86-34B94919CFF3}"/>
          </ac:spMkLst>
        </pc:spChg>
        <pc:spChg chg="add mod ord">
          <ac:chgData name="Sartori-Schwendemann,Julia J." userId="949bac51-ec75-4f44-8abd-632ea60d8aac" providerId="ADAL" clId="{ADD41541-F27A-754B-85AE-C15765E8CA09}" dt="2022-11-16T16:55:06.821" v="771" actId="255"/>
          <ac:spMkLst>
            <pc:docMk/>
            <pc:sldMk cId="2279694116" sldId="284"/>
            <ac:spMk id="12" creationId="{5FAE2078-DCCE-1E59-58C7-BA3573F004EB}"/>
          </ac:spMkLst>
        </pc:spChg>
        <pc:spChg chg="add mod ord">
          <ac:chgData name="Sartori-Schwendemann,Julia J." userId="949bac51-ec75-4f44-8abd-632ea60d8aac" providerId="ADAL" clId="{ADD41541-F27A-754B-85AE-C15765E8CA09}" dt="2022-11-16T16:51:32.862" v="685" actId="14100"/>
          <ac:spMkLst>
            <pc:docMk/>
            <pc:sldMk cId="2279694116" sldId="284"/>
            <ac:spMk id="13" creationId="{18D0D42F-7BD8-F3E9-BCEA-E7B96EB57757}"/>
          </ac:spMkLst>
        </pc:spChg>
        <pc:spChg chg="add mod ord">
          <ac:chgData name="Sartori-Schwendemann,Julia J." userId="949bac51-ec75-4f44-8abd-632ea60d8aac" providerId="ADAL" clId="{ADD41541-F27A-754B-85AE-C15765E8CA09}" dt="2022-11-16T16:55:12.946" v="772" actId="255"/>
          <ac:spMkLst>
            <pc:docMk/>
            <pc:sldMk cId="2279694116" sldId="284"/>
            <ac:spMk id="14" creationId="{BE3D9FBC-4199-1081-64A6-FB4561BCA98F}"/>
          </ac:spMkLst>
        </pc:spChg>
        <pc:spChg chg="add mod ord">
          <ac:chgData name="Sartori-Schwendemann,Julia J." userId="949bac51-ec75-4f44-8abd-632ea60d8aac" providerId="ADAL" clId="{ADD41541-F27A-754B-85AE-C15765E8CA09}" dt="2022-11-16T16:51:28.873" v="684" actId="14100"/>
          <ac:spMkLst>
            <pc:docMk/>
            <pc:sldMk cId="2279694116" sldId="284"/>
            <ac:spMk id="15" creationId="{01A8E8C4-5C8F-E1FA-C8DC-40CB86508678}"/>
          </ac:spMkLst>
        </pc:spChg>
        <pc:spChg chg="add del">
          <ac:chgData name="Sartori-Schwendemann,Julia J." userId="949bac51-ec75-4f44-8abd-632ea60d8aac" providerId="ADAL" clId="{ADD41541-F27A-754B-85AE-C15765E8CA09}" dt="2022-11-16T10:46:47.336" v="471" actId="700"/>
          <ac:spMkLst>
            <pc:docMk/>
            <pc:sldMk cId="2279694116" sldId="284"/>
            <ac:spMk id="120" creationId="{6C4028FD-8BAA-4A19-BFDE-594D991B7552}"/>
          </ac:spMkLst>
        </pc:spChg>
        <pc:graphicFrameChg chg="del mod ord">
          <ac:chgData name="Sartori-Schwendemann,Julia J." userId="949bac51-ec75-4f44-8abd-632ea60d8aac" providerId="ADAL" clId="{ADD41541-F27A-754B-85AE-C15765E8CA09}" dt="2022-11-16T10:46:28.469" v="470" actId="478"/>
          <ac:graphicFrameMkLst>
            <pc:docMk/>
            <pc:sldMk cId="2279694116" sldId="284"/>
            <ac:graphicFrameMk id="31" creationId="{D503FF0C-0BE5-9925-37BE-C47B48ED1CE2}"/>
          </ac:graphicFrameMkLst>
        </pc:graphicFrameChg>
      </pc:sldChg>
      <pc:sldChg chg="addSp delSp modSp del mod setBg">
        <pc:chgData name="Sartori-Schwendemann,Julia J." userId="949bac51-ec75-4f44-8abd-632ea60d8aac" providerId="ADAL" clId="{ADD41541-F27A-754B-85AE-C15765E8CA09}" dt="2022-11-16T10:42:36.417" v="425" actId="2696"/>
        <pc:sldMkLst>
          <pc:docMk/>
          <pc:sldMk cId="3003249067" sldId="285"/>
        </pc:sldMkLst>
        <pc:spChg chg="mod ord">
          <ac:chgData name="Sartori-Schwendemann,Julia J." userId="949bac51-ec75-4f44-8abd-632ea60d8aac" providerId="ADAL" clId="{ADD41541-F27A-754B-85AE-C15765E8CA09}" dt="2022-11-16T09:47:59.657" v="265" actId="21"/>
          <ac:spMkLst>
            <pc:docMk/>
            <pc:sldMk cId="3003249067" sldId="285"/>
            <ac:spMk id="2" creationId="{4B0D550F-9D5B-EB82-86CF-CB5D181B5C59}"/>
          </ac:spMkLst>
        </pc:spChg>
        <pc:spChg chg="mod">
          <ac:chgData name="Sartori-Schwendemann,Julia J." userId="949bac51-ec75-4f44-8abd-632ea60d8aac" providerId="ADAL" clId="{ADD41541-F27A-754B-85AE-C15765E8CA09}" dt="2022-11-16T09:41:02.957" v="261" actId="26606"/>
          <ac:spMkLst>
            <pc:docMk/>
            <pc:sldMk cId="3003249067" sldId="285"/>
            <ac:spMk id="3" creationId="{879621FF-45EA-5747-D08E-C3684088352C}"/>
          </ac:spMkLst>
        </pc:spChg>
        <pc:spChg chg="mod">
          <ac:chgData name="Sartori-Schwendemann,Julia J." userId="949bac51-ec75-4f44-8abd-632ea60d8aac" providerId="ADAL" clId="{ADD41541-F27A-754B-85AE-C15765E8CA09}" dt="2022-11-16T09:41:02.957" v="261" actId="26606"/>
          <ac:spMkLst>
            <pc:docMk/>
            <pc:sldMk cId="3003249067" sldId="285"/>
            <ac:spMk id="4" creationId="{40A7D3B0-420D-3FFB-89FC-77E01F9D08F0}"/>
          </ac:spMkLst>
        </pc:spChg>
        <pc:spChg chg="mod ord">
          <ac:chgData name="Sartori-Schwendemann,Julia J." userId="949bac51-ec75-4f44-8abd-632ea60d8aac" providerId="ADAL" clId="{ADD41541-F27A-754B-85AE-C15765E8CA09}" dt="2022-11-16T09:41:02.957" v="261" actId="26606"/>
          <ac:spMkLst>
            <pc:docMk/>
            <pc:sldMk cId="3003249067" sldId="285"/>
            <ac:spMk id="5" creationId="{479448DB-01DA-5C58-DBFF-E1555F1DAB41}"/>
          </ac:spMkLst>
        </pc:spChg>
        <pc:spChg chg="add del">
          <ac:chgData name="Sartori-Schwendemann,Julia J." userId="949bac51-ec75-4f44-8abd-632ea60d8aac" providerId="ADAL" clId="{ADD41541-F27A-754B-85AE-C15765E8CA09}" dt="2022-11-16T09:34:33.947" v="236" actId="26606"/>
          <ac:spMkLst>
            <pc:docMk/>
            <pc:sldMk cId="3003249067" sldId="285"/>
            <ac:spMk id="8" creationId="{F13C74B1-5B17-4795-BED0-7140497B445A}"/>
          </ac:spMkLst>
        </pc:spChg>
        <pc:spChg chg="add del">
          <ac:chgData name="Sartori-Schwendemann,Julia J." userId="949bac51-ec75-4f44-8abd-632ea60d8aac" providerId="ADAL" clId="{ADD41541-F27A-754B-85AE-C15765E8CA09}" dt="2022-11-16T09:34:33.947" v="236" actId="26606"/>
          <ac:spMkLst>
            <pc:docMk/>
            <pc:sldMk cId="3003249067" sldId="285"/>
            <ac:spMk id="9" creationId="{D4974D33-8DC5-464E-8C6D-BE58F0669C17}"/>
          </ac:spMkLst>
        </pc:spChg>
        <pc:spChg chg="add del">
          <ac:chgData name="Sartori-Schwendemann,Julia J." userId="949bac51-ec75-4f44-8abd-632ea60d8aac" providerId="ADAL" clId="{ADD41541-F27A-754B-85AE-C15765E8CA09}" dt="2022-11-16T09:41:02.957" v="261" actId="26606"/>
          <ac:spMkLst>
            <pc:docMk/>
            <pc:sldMk cId="3003249067" sldId="285"/>
            <ac:spMk id="10" creationId="{D1D34770-47A8-402C-AF23-2B653F2D88C1}"/>
          </ac:spMkLst>
        </pc:spChg>
        <pc:spChg chg="add del">
          <ac:chgData name="Sartori-Schwendemann,Julia J." userId="949bac51-ec75-4f44-8abd-632ea60d8aac" providerId="ADAL" clId="{ADD41541-F27A-754B-85AE-C15765E8CA09}" dt="2022-11-16T09:35:14.535" v="238" actId="26606"/>
          <ac:spMkLst>
            <pc:docMk/>
            <pc:sldMk cId="3003249067" sldId="285"/>
            <ac:spMk id="12" creationId="{7005C616-6139-47B3-BF77-59176F3C8745}"/>
          </ac:spMkLst>
        </pc:spChg>
        <pc:spChg chg="add del">
          <ac:chgData name="Sartori-Schwendemann,Julia J." userId="949bac51-ec75-4f44-8abd-632ea60d8aac" providerId="ADAL" clId="{ADD41541-F27A-754B-85AE-C15765E8CA09}" dt="2022-11-16T09:35:14.535" v="238" actId="26606"/>
          <ac:spMkLst>
            <pc:docMk/>
            <pc:sldMk cId="3003249067" sldId="285"/>
            <ac:spMk id="15" creationId="{93C59B8F-AEFF-4D3A-BA0E-3C43111987AE}"/>
          </ac:spMkLst>
        </pc:spChg>
        <pc:spChg chg="add del">
          <ac:chgData name="Sartori-Schwendemann,Julia J." userId="949bac51-ec75-4f44-8abd-632ea60d8aac" providerId="ADAL" clId="{ADD41541-F27A-754B-85AE-C15765E8CA09}" dt="2022-11-16T09:41:33.305" v="262" actId="26606"/>
          <ac:spMkLst>
            <pc:docMk/>
            <pc:sldMk cId="3003249067" sldId="285"/>
            <ac:spMk id="16" creationId="{257363FD-7E77-4145-9483-331A807ADF0E}"/>
          </ac:spMkLst>
        </pc:spChg>
        <pc:spChg chg="add del">
          <ac:chgData name="Sartori-Schwendemann,Julia J." userId="949bac51-ec75-4f44-8abd-632ea60d8aac" providerId="ADAL" clId="{ADD41541-F27A-754B-85AE-C15765E8CA09}" dt="2022-11-16T09:35:14.535" v="238" actId="26606"/>
          <ac:spMkLst>
            <pc:docMk/>
            <pc:sldMk cId="3003249067" sldId="285"/>
            <ac:spMk id="17" creationId="{E042CD37-C859-44CD-853E-5A3427DDB9C0}"/>
          </ac:spMkLst>
        </pc:spChg>
        <pc:spChg chg="add">
          <ac:chgData name="Sartori-Schwendemann,Julia J." userId="949bac51-ec75-4f44-8abd-632ea60d8aac" providerId="ADAL" clId="{ADD41541-F27A-754B-85AE-C15765E8CA09}" dt="2022-11-16T09:41:33.305" v="262" actId="26606"/>
          <ac:spMkLst>
            <pc:docMk/>
            <pc:sldMk cId="3003249067" sldId="285"/>
            <ac:spMk id="21" creationId="{257363FD-7E77-4145-9483-331A807ADF0E}"/>
          </ac:spMkLst>
        </pc:spChg>
        <pc:spChg chg="add del">
          <ac:chgData name="Sartori-Schwendemann,Julia J." userId="949bac51-ec75-4f44-8abd-632ea60d8aac" providerId="ADAL" clId="{ADD41541-F27A-754B-85AE-C15765E8CA09}" dt="2022-11-16T09:35:36.589" v="239" actId="26606"/>
          <ac:spMkLst>
            <pc:docMk/>
            <pc:sldMk cId="3003249067" sldId="285"/>
            <ac:spMk id="22" creationId="{0A1A6F78-C919-46F0-9B0A-2ED38886155D}"/>
          </ac:spMkLst>
        </pc:spChg>
        <pc:spChg chg="add del">
          <ac:chgData name="Sartori-Schwendemann,Julia J." userId="949bac51-ec75-4f44-8abd-632ea60d8aac" providerId="ADAL" clId="{ADD41541-F27A-754B-85AE-C15765E8CA09}" dt="2022-11-16T09:35:36.589" v="239" actId="26606"/>
          <ac:spMkLst>
            <pc:docMk/>
            <pc:sldMk cId="3003249067" sldId="285"/>
            <ac:spMk id="26" creationId="{93C59B8F-AEFF-4D3A-BA0E-3C43111987AE}"/>
          </ac:spMkLst>
        </pc:spChg>
        <pc:spChg chg="add del">
          <ac:chgData name="Sartori-Schwendemann,Julia J." userId="949bac51-ec75-4f44-8abd-632ea60d8aac" providerId="ADAL" clId="{ADD41541-F27A-754B-85AE-C15765E8CA09}" dt="2022-11-16T09:35:36.589" v="239" actId="26606"/>
          <ac:spMkLst>
            <pc:docMk/>
            <pc:sldMk cId="3003249067" sldId="285"/>
            <ac:spMk id="28" creationId="{E042CD37-C859-44CD-853E-5A3427DDB9C0}"/>
          </ac:spMkLst>
        </pc:spChg>
        <pc:spChg chg="add del">
          <ac:chgData name="Sartori-Schwendemann,Julia J." userId="949bac51-ec75-4f44-8abd-632ea60d8aac" providerId="ADAL" clId="{ADD41541-F27A-754B-85AE-C15765E8CA09}" dt="2022-11-16T09:37:16.247" v="244" actId="26606"/>
          <ac:spMkLst>
            <pc:docMk/>
            <pc:sldMk cId="3003249067" sldId="285"/>
            <ac:spMk id="33" creationId="{04812C46-200A-4DEB-A05E-3ED6C68C2387}"/>
          </ac:spMkLst>
        </pc:spChg>
        <pc:spChg chg="add del">
          <ac:chgData name="Sartori-Schwendemann,Julia J." userId="949bac51-ec75-4f44-8abd-632ea60d8aac" providerId="ADAL" clId="{ADD41541-F27A-754B-85AE-C15765E8CA09}" dt="2022-11-16T09:37:16.247" v="244" actId="26606"/>
          <ac:spMkLst>
            <pc:docMk/>
            <pc:sldMk cId="3003249067" sldId="285"/>
            <ac:spMk id="35" creationId="{D1EA859B-E555-4109-94F3-6700E046E008}"/>
          </ac:spMkLst>
        </pc:spChg>
        <pc:spChg chg="add del">
          <ac:chgData name="Sartori-Schwendemann,Julia J." userId="949bac51-ec75-4f44-8abd-632ea60d8aac" providerId="ADAL" clId="{ADD41541-F27A-754B-85AE-C15765E8CA09}" dt="2022-11-16T09:37:05.341" v="241" actId="26606"/>
          <ac:spMkLst>
            <pc:docMk/>
            <pc:sldMk cId="3003249067" sldId="285"/>
            <ac:spMk id="40" creationId="{04812C46-200A-4DEB-A05E-3ED6C68C2387}"/>
          </ac:spMkLst>
        </pc:spChg>
        <pc:spChg chg="add del">
          <ac:chgData name="Sartori-Schwendemann,Julia J." userId="949bac51-ec75-4f44-8abd-632ea60d8aac" providerId="ADAL" clId="{ADD41541-F27A-754B-85AE-C15765E8CA09}" dt="2022-11-16T09:37:05.341" v="241" actId="26606"/>
          <ac:spMkLst>
            <pc:docMk/>
            <pc:sldMk cId="3003249067" sldId="285"/>
            <ac:spMk id="42" creationId="{D1EA859B-E555-4109-94F3-6700E046E008}"/>
          </ac:spMkLst>
        </pc:spChg>
        <pc:spChg chg="add del">
          <ac:chgData name="Sartori-Schwendemann,Julia J." userId="949bac51-ec75-4f44-8abd-632ea60d8aac" providerId="ADAL" clId="{ADD41541-F27A-754B-85AE-C15765E8CA09}" dt="2022-11-16T09:37:16.241" v="243" actId="26606"/>
          <ac:spMkLst>
            <pc:docMk/>
            <pc:sldMk cId="3003249067" sldId="285"/>
            <ac:spMk id="44" creationId="{80DF40B2-80F7-4E71-B46C-284163F3654A}"/>
          </ac:spMkLst>
        </pc:spChg>
        <pc:spChg chg="add del">
          <ac:chgData name="Sartori-Schwendemann,Julia J." userId="949bac51-ec75-4f44-8abd-632ea60d8aac" providerId="ADAL" clId="{ADD41541-F27A-754B-85AE-C15765E8CA09}" dt="2022-11-16T09:37:50.451" v="246" actId="26606"/>
          <ac:spMkLst>
            <pc:docMk/>
            <pc:sldMk cId="3003249067" sldId="285"/>
            <ac:spMk id="46" creationId="{91CC89A3-857A-4D53-ADCB-0A14B4B404F8}"/>
          </ac:spMkLst>
        </pc:spChg>
        <pc:spChg chg="add del">
          <ac:chgData name="Sartori-Schwendemann,Julia J." userId="949bac51-ec75-4f44-8abd-632ea60d8aac" providerId="ADAL" clId="{ADD41541-F27A-754B-85AE-C15765E8CA09}" dt="2022-11-16T09:38:43.443" v="249" actId="26606"/>
          <ac:spMkLst>
            <pc:docMk/>
            <pc:sldMk cId="3003249067" sldId="285"/>
            <ac:spMk id="51" creationId="{8D70B121-56F4-4848-B38B-182089D909FA}"/>
          </ac:spMkLst>
        </pc:spChg>
        <pc:spChg chg="add del">
          <ac:chgData name="Sartori-Schwendemann,Julia J." userId="949bac51-ec75-4f44-8abd-632ea60d8aac" providerId="ADAL" clId="{ADD41541-F27A-754B-85AE-C15765E8CA09}" dt="2022-11-16T09:38:58.093" v="251" actId="26606"/>
          <ac:spMkLst>
            <pc:docMk/>
            <pc:sldMk cId="3003249067" sldId="285"/>
            <ac:spMk id="62" creationId="{5D7F64A8-D625-4F61-A290-B499BB62ACFF}"/>
          </ac:spMkLst>
        </pc:spChg>
        <pc:spChg chg="add del">
          <ac:chgData name="Sartori-Schwendemann,Julia J." userId="949bac51-ec75-4f44-8abd-632ea60d8aac" providerId="ADAL" clId="{ADD41541-F27A-754B-85AE-C15765E8CA09}" dt="2022-11-16T09:39:04.204" v="253" actId="26606"/>
          <ac:spMkLst>
            <pc:docMk/>
            <pc:sldMk cId="3003249067" sldId="285"/>
            <ac:spMk id="71" creationId="{5D7F64A8-D625-4F61-A290-B499BB62ACFF}"/>
          </ac:spMkLst>
        </pc:spChg>
        <pc:spChg chg="add del">
          <ac:chgData name="Sartori-Schwendemann,Julia J." userId="949bac51-ec75-4f44-8abd-632ea60d8aac" providerId="ADAL" clId="{ADD41541-F27A-754B-85AE-C15765E8CA09}" dt="2022-11-16T09:39:13.486" v="254" actId="26606"/>
          <ac:spMkLst>
            <pc:docMk/>
            <pc:sldMk cId="3003249067" sldId="285"/>
            <ac:spMk id="76" creationId="{777A147A-9ED8-46B4-8660-1B3C2AA880B5}"/>
          </ac:spMkLst>
        </pc:spChg>
        <pc:spChg chg="add del">
          <ac:chgData name="Sartori-Schwendemann,Julia J." userId="949bac51-ec75-4f44-8abd-632ea60d8aac" providerId="ADAL" clId="{ADD41541-F27A-754B-85AE-C15765E8CA09}" dt="2022-11-16T09:39:13.486" v="254" actId="26606"/>
          <ac:spMkLst>
            <pc:docMk/>
            <pc:sldMk cId="3003249067" sldId="285"/>
            <ac:spMk id="78" creationId="{5D6C15A0-C087-4593-8414-2B4EC1CDC3DE}"/>
          </ac:spMkLst>
        </pc:spChg>
        <pc:spChg chg="add del">
          <ac:chgData name="Sartori-Schwendemann,Julia J." userId="949bac51-ec75-4f44-8abd-632ea60d8aac" providerId="ADAL" clId="{ADD41541-F27A-754B-85AE-C15765E8CA09}" dt="2022-11-16T09:39:26.052" v="255" actId="26606"/>
          <ac:spMkLst>
            <pc:docMk/>
            <pc:sldMk cId="3003249067" sldId="285"/>
            <ac:spMk id="83" creationId="{1C799903-48D5-4A31-A1A2-541072D9771E}"/>
          </ac:spMkLst>
        </pc:spChg>
        <pc:spChg chg="add del">
          <ac:chgData name="Sartori-Schwendemann,Julia J." userId="949bac51-ec75-4f44-8abd-632ea60d8aac" providerId="ADAL" clId="{ADD41541-F27A-754B-85AE-C15765E8CA09}" dt="2022-11-16T09:39:26.052" v="255" actId="26606"/>
          <ac:spMkLst>
            <pc:docMk/>
            <pc:sldMk cId="3003249067" sldId="285"/>
            <ac:spMk id="85" creationId="{8EFFF109-FC58-4FD3-BE05-9775A1310F55}"/>
          </ac:spMkLst>
        </pc:spChg>
        <pc:spChg chg="add del">
          <ac:chgData name="Sartori-Schwendemann,Julia J." userId="949bac51-ec75-4f44-8abd-632ea60d8aac" providerId="ADAL" clId="{ADD41541-F27A-754B-85AE-C15765E8CA09}" dt="2022-11-16T09:39:26.052" v="255" actId="26606"/>
          <ac:spMkLst>
            <pc:docMk/>
            <pc:sldMk cId="3003249067" sldId="285"/>
            <ac:spMk id="87" creationId="{E1B96AD6-92A9-4273-A62B-96A1C3E0BA95}"/>
          </ac:spMkLst>
        </pc:spChg>
        <pc:spChg chg="add del">
          <ac:chgData name="Sartori-Schwendemann,Julia J." userId="949bac51-ec75-4f44-8abd-632ea60d8aac" providerId="ADAL" clId="{ADD41541-F27A-754B-85AE-C15765E8CA09}" dt="2022-11-16T09:39:26.052" v="255" actId="26606"/>
          <ac:spMkLst>
            <pc:docMk/>
            <pc:sldMk cId="3003249067" sldId="285"/>
            <ac:spMk id="89" creationId="{463EEC44-1BA3-44ED-81FC-A644B04B2A44}"/>
          </ac:spMkLst>
        </pc:spChg>
        <pc:picChg chg="add del mod ord">
          <ac:chgData name="Sartori-Schwendemann,Julia J." userId="949bac51-ec75-4f44-8abd-632ea60d8aac" providerId="ADAL" clId="{ADD41541-F27A-754B-85AE-C15765E8CA09}" dt="2022-11-16T09:37:33.491" v="245" actId="478"/>
          <ac:picMkLst>
            <pc:docMk/>
            <pc:sldMk cId="3003249067" sldId="285"/>
            <ac:picMk id="6" creationId="{F0F88309-2E29-EA42-3573-3ACA3CAB705C}"/>
          </ac:picMkLst>
        </pc:picChg>
        <pc:picChg chg="add del mod ord">
          <ac:chgData name="Sartori-Schwendemann,Julia J." userId="949bac51-ec75-4f44-8abd-632ea60d8aac" providerId="ADAL" clId="{ADD41541-F27A-754B-85AE-C15765E8CA09}" dt="2022-11-16T09:46:25.859" v="263" actId="478"/>
          <ac:picMkLst>
            <pc:docMk/>
            <pc:sldMk cId="3003249067" sldId="285"/>
            <ac:picMk id="7" creationId="{1E7B2219-CBBA-250C-C838-35C66C2EC170}"/>
          </ac:picMkLst>
        </pc:picChg>
        <pc:picChg chg="add del">
          <ac:chgData name="Sartori-Schwendemann,Julia J." userId="949bac51-ec75-4f44-8abd-632ea60d8aac" providerId="ADAL" clId="{ADD41541-F27A-754B-85AE-C15765E8CA09}" dt="2022-11-16T09:35:14.535" v="238" actId="26606"/>
          <ac:picMkLst>
            <pc:docMk/>
            <pc:sldMk cId="3003249067" sldId="285"/>
            <ac:picMk id="14" creationId="{49882614-11C4-4368-9534-6EBAC3488C70}"/>
          </ac:picMkLst>
        </pc:picChg>
        <pc:picChg chg="add del">
          <ac:chgData name="Sartori-Schwendemann,Julia J." userId="949bac51-ec75-4f44-8abd-632ea60d8aac" providerId="ADAL" clId="{ADD41541-F27A-754B-85AE-C15765E8CA09}" dt="2022-11-16T09:35:36.589" v="239" actId="26606"/>
          <ac:picMkLst>
            <pc:docMk/>
            <pc:sldMk cId="3003249067" sldId="285"/>
            <ac:picMk id="24" creationId="{49882614-11C4-4368-9534-6EBAC3488C70}"/>
          </ac:picMkLst>
        </pc:picChg>
        <pc:picChg chg="add del">
          <ac:chgData name="Sartori-Schwendemann,Julia J." userId="949bac51-ec75-4f44-8abd-632ea60d8aac" providerId="ADAL" clId="{ADD41541-F27A-754B-85AE-C15765E8CA09}" dt="2022-11-16T09:38:50.585" v="250" actId="478"/>
          <ac:picMkLst>
            <pc:docMk/>
            <pc:sldMk cId="3003249067" sldId="285"/>
            <ac:picMk id="57" creationId="{40C96DAD-B985-7E8C-790D-31E3E9584C35}"/>
          </ac:picMkLst>
        </pc:picChg>
        <pc:picChg chg="add del">
          <ac:chgData name="Sartori-Schwendemann,Julia J." userId="949bac51-ec75-4f44-8abd-632ea60d8aac" providerId="ADAL" clId="{ADD41541-F27A-754B-85AE-C15765E8CA09}" dt="2022-11-16T09:38:58.093" v="251" actId="26606"/>
          <ac:picMkLst>
            <pc:docMk/>
            <pc:sldMk cId="3003249067" sldId="285"/>
            <ac:picMk id="59" creationId="{7FD6B56A-72BC-489E-9C5D-D8EC87877E1F}"/>
          </ac:picMkLst>
        </pc:picChg>
        <pc:picChg chg="add del">
          <ac:chgData name="Sartori-Schwendemann,Julia J." userId="949bac51-ec75-4f44-8abd-632ea60d8aac" providerId="ADAL" clId="{ADD41541-F27A-754B-85AE-C15765E8CA09}" dt="2022-11-16T09:39:00.864" v="252" actId="478"/>
          <ac:picMkLst>
            <pc:docMk/>
            <pc:sldMk cId="3003249067" sldId="285"/>
            <ac:picMk id="66" creationId="{1159D183-E1FC-828E-A032-9B18EE226AE5}"/>
          </ac:picMkLst>
        </pc:picChg>
        <pc:picChg chg="add del">
          <ac:chgData name="Sartori-Schwendemann,Julia J." userId="949bac51-ec75-4f44-8abd-632ea60d8aac" providerId="ADAL" clId="{ADD41541-F27A-754B-85AE-C15765E8CA09}" dt="2022-11-16T09:39:04.204" v="253" actId="26606"/>
          <ac:picMkLst>
            <pc:docMk/>
            <pc:sldMk cId="3003249067" sldId="285"/>
            <ac:picMk id="68" creationId="{8BE85DDB-311C-428E-B3FB-78DD238023B3}"/>
          </ac:picMkLst>
        </pc:picChg>
        <pc:picChg chg="add del">
          <ac:chgData name="Sartori-Schwendemann,Julia J." userId="949bac51-ec75-4f44-8abd-632ea60d8aac" providerId="ADAL" clId="{ADD41541-F27A-754B-85AE-C15765E8CA09}" dt="2022-11-16T09:39:28.899" v="256" actId="478"/>
          <ac:picMkLst>
            <pc:docMk/>
            <pc:sldMk cId="3003249067" sldId="285"/>
            <ac:picMk id="93" creationId="{1BAE5DC3-EC54-9445-E6FB-40F58C32296E}"/>
          </ac:picMkLst>
        </pc:picChg>
        <pc:cxnChg chg="add del">
          <ac:chgData name="Sartori-Schwendemann,Julia J." userId="949bac51-ec75-4f44-8abd-632ea60d8aac" providerId="ADAL" clId="{ADD41541-F27A-754B-85AE-C15765E8CA09}" dt="2022-11-16T09:38:43.443" v="249" actId="26606"/>
          <ac:cxnSpMkLst>
            <pc:docMk/>
            <pc:sldMk cId="3003249067" sldId="285"/>
            <ac:cxnSpMk id="53" creationId="{2D72A2C9-F3CA-4216-8BAD-FA4C970C3C4E}"/>
          </ac:cxnSpMkLst>
        </pc:cxnChg>
      </pc:sldChg>
      <pc:sldChg chg="addSp delSp modSp new mod setBg modClrScheme chgLayout">
        <pc:chgData name="Sartori-Schwendemann,Julia J." userId="949bac51-ec75-4f44-8abd-632ea60d8aac" providerId="ADAL" clId="{ADD41541-F27A-754B-85AE-C15765E8CA09}" dt="2022-11-16T10:53:36.840" v="546" actId="20577"/>
        <pc:sldMkLst>
          <pc:docMk/>
          <pc:sldMk cId="2426997930" sldId="286"/>
        </pc:sldMkLst>
        <pc:spChg chg="mod ord">
          <ac:chgData name="Sartori-Schwendemann,Julia J." userId="949bac51-ec75-4f44-8abd-632ea60d8aac" providerId="ADAL" clId="{ADD41541-F27A-754B-85AE-C15765E8CA09}" dt="2022-11-16T10:42:22.781" v="424" actId="122"/>
          <ac:spMkLst>
            <pc:docMk/>
            <pc:sldMk cId="2426997930" sldId="286"/>
            <ac:spMk id="2" creationId="{B56A35F4-BFFD-5AAF-D601-44435B86EEF1}"/>
          </ac:spMkLst>
        </pc:spChg>
        <pc:spChg chg="del mod ord">
          <ac:chgData name="Sartori-Schwendemann,Julia J." userId="949bac51-ec75-4f44-8abd-632ea60d8aac" providerId="ADAL" clId="{ADD41541-F27A-754B-85AE-C15765E8CA09}" dt="2022-11-16T10:41:52.371" v="419" actId="931"/>
          <ac:spMkLst>
            <pc:docMk/>
            <pc:sldMk cId="2426997930" sldId="286"/>
            <ac:spMk id="3" creationId="{056F35A0-1787-6ECD-C0BF-EF513A1D1E47}"/>
          </ac:spMkLst>
        </pc:spChg>
        <pc:spChg chg="mod ord">
          <ac:chgData name="Sartori-Schwendemann,Julia J." userId="949bac51-ec75-4f44-8abd-632ea60d8aac" providerId="ADAL" clId="{ADD41541-F27A-754B-85AE-C15765E8CA09}" dt="2022-11-16T10:40:59.984" v="413" actId="700"/>
          <ac:spMkLst>
            <pc:docMk/>
            <pc:sldMk cId="2426997930" sldId="286"/>
            <ac:spMk id="4" creationId="{6D509C6A-A34C-BA76-97AF-D68B88EF4C7D}"/>
          </ac:spMkLst>
        </pc:spChg>
        <pc:spChg chg="mod ord">
          <ac:chgData name="Sartori-Schwendemann,Julia J." userId="949bac51-ec75-4f44-8abd-632ea60d8aac" providerId="ADAL" clId="{ADD41541-F27A-754B-85AE-C15765E8CA09}" dt="2022-11-16T10:40:59.984" v="413" actId="700"/>
          <ac:spMkLst>
            <pc:docMk/>
            <pc:sldMk cId="2426997930" sldId="286"/>
            <ac:spMk id="5" creationId="{528FEBD2-56FD-7B1D-954E-8D53AD3E7DCF}"/>
          </ac:spMkLst>
        </pc:spChg>
        <pc:spChg chg="add mod ord">
          <ac:chgData name="Sartori-Schwendemann,Julia J." userId="949bac51-ec75-4f44-8abd-632ea60d8aac" providerId="ADAL" clId="{ADD41541-F27A-754B-85AE-C15765E8CA09}" dt="2022-11-16T10:53:36.840" v="546" actId="20577"/>
          <ac:spMkLst>
            <pc:docMk/>
            <pc:sldMk cId="2426997930" sldId="286"/>
            <ac:spMk id="7" creationId="{DF2CDFC8-FE30-BDE6-678A-0A3794370D5E}"/>
          </ac:spMkLst>
        </pc:spChg>
        <pc:spChg chg="add mod">
          <ac:chgData name="Sartori-Schwendemann,Julia J." userId="949bac51-ec75-4f44-8abd-632ea60d8aac" providerId="ADAL" clId="{ADD41541-F27A-754B-85AE-C15765E8CA09}" dt="2022-11-16T10:52:22.369" v="532"/>
          <ac:spMkLst>
            <pc:docMk/>
            <pc:sldMk cId="2426997930" sldId="286"/>
            <ac:spMk id="11" creationId="{4A59E7B6-BDD4-BC00-E415-C22116DCAD00}"/>
          </ac:spMkLst>
        </pc:spChg>
        <pc:spChg chg="add del">
          <ac:chgData name="Sartori-Schwendemann,Julia J." userId="949bac51-ec75-4f44-8abd-632ea60d8aac" providerId="ADAL" clId="{ADD41541-F27A-754B-85AE-C15765E8CA09}" dt="2022-11-16T10:40:28.356" v="409" actId="26606"/>
          <ac:spMkLst>
            <pc:docMk/>
            <pc:sldMk cId="2426997930" sldId="286"/>
            <ac:spMk id="12" creationId="{59A309A7-1751-4ABE-A3C1-EEC40366AD89}"/>
          </ac:spMkLst>
        </pc:spChg>
        <pc:spChg chg="add del">
          <ac:chgData name="Sartori-Schwendemann,Julia J." userId="949bac51-ec75-4f44-8abd-632ea60d8aac" providerId="ADAL" clId="{ADD41541-F27A-754B-85AE-C15765E8CA09}" dt="2022-11-16T10:40:28.356" v="409" actId="26606"/>
          <ac:spMkLst>
            <pc:docMk/>
            <pc:sldMk cId="2426997930" sldId="286"/>
            <ac:spMk id="14" creationId="{967D8EB6-EAE1-4F9C-B398-83321E287204}"/>
          </ac:spMkLst>
        </pc:spChg>
        <pc:picChg chg="add del mod">
          <ac:chgData name="Sartori-Schwendemann,Julia J." userId="949bac51-ec75-4f44-8abd-632ea60d8aac" providerId="ADAL" clId="{ADD41541-F27A-754B-85AE-C15765E8CA09}" dt="2022-11-16T10:40:56.089" v="412" actId="478"/>
          <ac:picMkLst>
            <pc:docMk/>
            <pc:sldMk cId="2426997930" sldId="286"/>
            <ac:picMk id="6" creationId="{33EF6652-5A97-E03D-09B4-685AD836C525}"/>
          </ac:picMkLst>
        </pc:picChg>
        <pc:picChg chg="add del">
          <ac:chgData name="Sartori-Schwendemann,Julia J." userId="949bac51-ec75-4f44-8abd-632ea60d8aac" providerId="ADAL" clId="{ADD41541-F27A-754B-85AE-C15765E8CA09}" dt="2022-11-16T10:40:28.356" v="409" actId="26606"/>
          <ac:picMkLst>
            <pc:docMk/>
            <pc:sldMk cId="2426997930" sldId="286"/>
            <ac:picMk id="9" creationId="{CF317DAE-E88E-9031-47E4-051C3707807F}"/>
          </ac:picMkLst>
        </pc:picChg>
        <pc:picChg chg="add mod">
          <ac:chgData name="Sartori-Schwendemann,Julia J." userId="949bac51-ec75-4f44-8abd-632ea60d8aac" providerId="ADAL" clId="{ADD41541-F27A-754B-85AE-C15765E8CA09}" dt="2022-11-16T10:53:22.519" v="545" actId="1035"/>
          <ac:picMkLst>
            <pc:docMk/>
            <pc:sldMk cId="2426997930" sldId="286"/>
            <ac:picMk id="10" creationId="{EF9D2E8F-860A-A04F-5263-B61110A91E9B}"/>
          </ac:picMkLst>
        </pc:picChg>
      </pc:sldChg>
      <pc:sldChg chg="modSp add mod modAnim">
        <pc:chgData name="Sartori-Schwendemann,Julia J." userId="949bac51-ec75-4f44-8abd-632ea60d8aac" providerId="ADAL" clId="{ADD41541-F27A-754B-85AE-C15765E8CA09}" dt="2022-11-16T17:02:51.287" v="1000"/>
        <pc:sldMkLst>
          <pc:docMk/>
          <pc:sldMk cId="3276979816" sldId="287"/>
        </pc:sldMkLst>
        <pc:spChg chg="mod">
          <ac:chgData name="Sartori-Schwendemann,Julia J." userId="949bac51-ec75-4f44-8abd-632ea60d8aac" providerId="ADAL" clId="{ADD41541-F27A-754B-85AE-C15765E8CA09}" dt="2022-11-16T17:01:49.178" v="990" actId="20577"/>
          <ac:spMkLst>
            <pc:docMk/>
            <pc:sldMk cId="3276979816" sldId="287"/>
            <ac:spMk id="2" creationId="{C9D5E122-087A-3DAF-0379-5F12FF6C6B1E}"/>
          </ac:spMkLst>
        </pc:spChg>
        <pc:graphicFrameChg chg="mod">
          <ac:chgData name="Sartori-Schwendemann,Julia J." userId="949bac51-ec75-4f44-8abd-632ea60d8aac" providerId="ADAL" clId="{ADD41541-F27A-754B-85AE-C15765E8CA09}" dt="2022-11-16T17:01:30.419" v="978" actId="20577"/>
          <ac:graphicFrameMkLst>
            <pc:docMk/>
            <pc:sldMk cId="3276979816" sldId="287"/>
            <ac:graphicFrameMk id="62" creationId="{D22F7DF3-DA1D-5413-EBCF-0284859E5E34}"/>
          </ac:graphicFrameMkLst>
        </pc:graphicFrameChg>
      </pc:sldChg>
    </pc:docChg>
  </pc:docChgLst>
  <pc:docChgLst>
    <pc:chgData name="Sartori-Schwendemann,Julia J." userId="S::443938@student.fontys.nl::949bac51-ec75-4f44-8abd-632ea60d8aac" providerId="AD" clId="Web-{1305AFAA-3791-00EA-C2AD-6A0B5DDD65C2}"/>
    <pc:docChg chg="modSld addMainMaster delMainMaster">
      <pc:chgData name="Sartori-Schwendemann,Julia J." userId="S::443938@student.fontys.nl::949bac51-ec75-4f44-8abd-632ea60d8aac" providerId="AD" clId="Web-{1305AFAA-3791-00EA-C2AD-6A0B5DDD65C2}" dt="2022-11-07T12:14:52.912" v="45" actId="20577"/>
      <pc:docMkLst>
        <pc:docMk/>
      </pc:docMkLst>
      <pc:sldChg chg="addSp delSp modSp mod setBg modClrScheme addAnim delAnim setClrOvrMap chgLayout">
        <pc:chgData name="Sartori-Schwendemann,Julia J." userId="S::443938@student.fontys.nl::949bac51-ec75-4f44-8abd-632ea60d8aac" providerId="AD" clId="Web-{1305AFAA-3791-00EA-C2AD-6A0B5DDD65C2}" dt="2022-11-07T12:14:52.912" v="45" actId="20577"/>
        <pc:sldMkLst>
          <pc:docMk/>
          <pc:sldMk cId="1470475959" sldId="256"/>
        </pc:sldMkLst>
        <pc:spChg chg="mod ord">
          <ac:chgData name="Sartori-Schwendemann,Julia J." userId="S::443938@student.fontys.nl::949bac51-ec75-4f44-8abd-632ea60d8aac" providerId="AD" clId="Web-{1305AFAA-3791-00EA-C2AD-6A0B5DDD65C2}" dt="2022-11-07T12:14:52.912" v="45" actId="20577"/>
          <ac:spMkLst>
            <pc:docMk/>
            <pc:sldMk cId="1470475959" sldId="256"/>
            <ac:spMk id="2" creationId="{BDBC0D0B-D2F1-C04D-DA12-FEFC0515CAB1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1470475959" sldId="256"/>
            <ac:spMk id="3" creationId="{EC68CB36-A0B0-0EBD-95AB-B2C30C18201C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04:06.146" v="11"/>
          <ac:spMkLst>
            <pc:docMk/>
            <pc:sldMk cId="1470475959" sldId="256"/>
            <ac:spMk id="6" creationId="{C1DD1A8A-57D5-4A81-AD04-532B043C5611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04:06.146" v="11"/>
          <ac:spMkLst>
            <pc:docMk/>
            <pc:sldMk cId="1470475959" sldId="256"/>
            <ac:spMk id="8" creationId="{007891EC-4501-44ED-A8C8-B11B6DB767AB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03:53.365" v="5"/>
          <ac:spMkLst>
            <pc:docMk/>
            <pc:sldMk cId="1470475959" sldId="256"/>
            <ac:spMk id="9" creationId="{E91DC736-0EF8-4F87-9146-EBF1D2EE4D3D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06:11.149" v="13"/>
          <ac:spMkLst>
            <pc:docMk/>
            <pc:sldMk cId="1470475959" sldId="256"/>
            <ac:spMk id="10" creationId="{B7430622-9855-482E-98A8-1FAECC90908E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03:53.365" v="5"/>
          <ac:spMkLst>
            <pc:docMk/>
            <pc:sldMk cId="1470475959" sldId="256"/>
            <ac:spMk id="11" creationId="{097CD68E-23E3-4007-8847-CD0944C4F7BE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03:53.365" v="5"/>
          <ac:spMkLst>
            <pc:docMk/>
            <pc:sldMk cId="1470475959" sldId="256"/>
            <ac:spMk id="13" creationId="{AF2F604E-43BE-4DC3-B983-E071523364F8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06:16.056" v="15"/>
          <ac:spMkLst>
            <pc:docMk/>
            <pc:sldMk cId="1470475959" sldId="256"/>
            <ac:spMk id="14" creationId="{730D8B3B-9B80-4025-B934-26DC7D7CD231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03:53.365" v="5"/>
          <ac:spMkLst>
            <pc:docMk/>
            <pc:sldMk cId="1470475959" sldId="256"/>
            <ac:spMk id="15" creationId="{08C9B587-E65E-4B52-B37C-ABEBB6E87928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06:16.056" v="15"/>
          <ac:spMkLst>
            <pc:docMk/>
            <pc:sldMk cId="1470475959" sldId="256"/>
            <ac:spMk id="16" creationId="{1064D5D5-227B-4F66-9AEA-46F570E793BD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08:06.746" v="18"/>
          <ac:spMkLst>
            <pc:docMk/>
            <pc:sldMk cId="1470475959" sldId="256"/>
            <ac:spMk id="17" creationId="{E49CC64F-7275-4E33-961B-0C5CDC439875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06:16.056" v="15"/>
          <ac:spMkLst>
            <pc:docMk/>
            <pc:sldMk cId="1470475959" sldId="256"/>
            <ac:spMk id="18" creationId="{646B67A4-D328-4747-A82B-65E84FA46368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06:11.149" v="13"/>
          <ac:spMkLst>
            <pc:docMk/>
            <pc:sldMk cId="1470475959" sldId="256"/>
            <ac:spMk id="19" creationId="{FD4AD0ED-45F1-4AB2-8C18-7DED238A0FC1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06:11.149" v="13"/>
          <ac:spMkLst>
            <pc:docMk/>
            <pc:sldMk cId="1470475959" sldId="256"/>
            <ac:spMk id="20" creationId="{73162FBC-1EE8-4355-8B2B-CB9A5B4BD576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08:47.872" v="20"/>
          <ac:spMkLst>
            <pc:docMk/>
            <pc:sldMk cId="1470475959" sldId="256"/>
            <ac:spMk id="23" creationId="{B0354608-2C0B-45C8-8C8B-8E3ED2EF58E4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08:47.872" v="20"/>
          <ac:spMkLst>
            <pc:docMk/>
            <pc:sldMk cId="1470475959" sldId="256"/>
            <ac:spMk id="25" creationId="{A69EB637-CEDE-43AD-8B65-DDD63C08FB34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08:47.872" v="20"/>
          <ac:spMkLst>
            <pc:docMk/>
            <pc:sldMk cId="1470475959" sldId="256"/>
            <ac:spMk id="26" creationId="{CDD7DB09-290B-4A1F-BFC1-51ED7C978ED6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08:47.872" v="20"/>
          <ac:spMkLst>
            <pc:docMk/>
            <pc:sldMk cId="1470475959" sldId="256"/>
            <ac:spMk id="27" creationId="{B0FAED46-1BF7-48DB-980D-571CD2A30DC4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06:11.149" v="13"/>
          <ac:spMkLst>
            <pc:docMk/>
            <pc:sldMk cId="1470475959" sldId="256"/>
            <ac:spMk id="28" creationId="{26CE109B-4241-4CF1-B587-868774BB4464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10:45.046" v="24"/>
          <ac:spMkLst>
            <pc:docMk/>
            <pc:sldMk cId="1470475959" sldId="256"/>
            <ac:spMk id="29" creationId="{DA3C47C2-33A2-44B2-BEAB-FEB679075C24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10:45.046" v="24"/>
          <ac:spMkLst>
            <pc:docMk/>
            <pc:sldMk cId="1470475959" sldId="256"/>
            <ac:spMk id="31" creationId="{AD182BA8-54AD-4D9F-8264-B0FA8BB47D7C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10:45.046" v="24"/>
          <ac:spMkLst>
            <pc:docMk/>
            <pc:sldMk cId="1470475959" sldId="256"/>
            <ac:spMk id="32" creationId="{4ED83379-0499-45E1-AB78-6AA230F96442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12:48.971" v="34"/>
          <ac:spMkLst>
            <pc:docMk/>
            <pc:sldMk cId="1470475959" sldId="256"/>
            <ac:spMk id="34" creationId="{90A18C7B-0D7F-4F18-B1DC-9891A5E840FE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12:48.971" v="34"/>
          <ac:spMkLst>
            <pc:docMk/>
            <pc:sldMk cId="1470475959" sldId="256"/>
            <ac:spMk id="35" creationId="{947F665A-84A4-4D6A-92C0-19161B0324D4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06:16.056" v="15"/>
          <ac:spMkLst>
            <pc:docMk/>
            <pc:sldMk cId="1470475959" sldId="256"/>
            <ac:spMk id="36" creationId="{577D6B2E-37A3-429E-A37C-F30ED6487282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06:16.056" v="15"/>
          <ac:spMkLst>
            <pc:docMk/>
            <pc:sldMk cId="1470475959" sldId="256"/>
            <ac:spMk id="37" creationId="{5CEAD642-85CF-4750-8432-7C80C901F001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06:16.056" v="15"/>
          <ac:spMkLst>
            <pc:docMk/>
            <pc:sldMk cId="1470475959" sldId="256"/>
            <ac:spMk id="38" creationId="{FA33EEAE-15D5-4119-8C1E-89D943F911EF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06:16.056" v="15"/>
          <ac:spMkLst>
            <pc:docMk/>
            <pc:sldMk cId="1470475959" sldId="256"/>
            <ac:spMk id="39" creationId="{B5A1B09C-1565-46F8-B70F-621C5EB48A09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06:16.056" v="15"/>
          <ac:spMkLst>
            <pc:docMk/>
            <pc:sldMk cId="1470475959" sldId="256"/>
            <ac:spMk id="40" creationId="{8C516CC8-80AC-446C-A56E-9F54B7210402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12:43.924" v="31"/>
          <ac:spMkLst>
            <pc:docMk/>
            <pc:sldMk cId="1470475959" sldId="256"/>
            <ac:spMk id="41" creationId="{E91DC736-0EF8-4F87-9146-EBF1D2EE4D3D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12:43.924" v="31"/>
          <ac:spMkLst>
            <pc:docMk/>
            <pc:sldMk cId="1470475959" sldId="256"/>
            <ac:spMk id="42" creationId="{097CD68E-23E3-4007-8847-CD0944C4F7BE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12:43.924" v="31"/>
          <ac:spMkLst>
            <pc:docMk/>
            <pc:sldMk cId="1470475959" sldId="256"/>
            <ac:spMk id="44" creationId="{AF2F604E-43BE-4DC3-B983-E071523364F8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12:43.924" v="31"/>
          <ac:spMkLst>
            <pc:docMk/>
            <pc:sldMk cId="1470475959" sldId="256"/>
            <ac:spMk id="46" creationId="{08C9B587-E65E-4B52-B37C-ABEBB6E87928}"/>
          </ac:spMkLst>
        </pc:spChg>
        <pc:grpChg chg="add del">
          <ac:chgData name="Sartori-Schwendemann,Julia J." userId="S::443938@student.fontys.nl::949bac51-ec75-4f44-8abd-632ea60d8aac" providerId="AD" clId="Web-{1305AFAA-3791-00EA-C2AD-6A0B5DDD65C2}" dt="2022-11-07T12:06:11.149" v="13"/>
          <ac:grpSpMkLst>
            <pc:docMk/>
            <pc:sldMk cId="1470475959" sldId="256"/>
            <ac:grpSpMk id="12" creationId="{715C76D5-716D-420A-ABDC-55BF6D9ED2C2}"/>
          </ac:grpSpMkLst>
        </pc:grpChg>
        <pc:grpChg chg="add del">
          <ac:chgData name="Sartori-Schwendemann,Julia J." userId="S::443938@student.fontys.nl::949bac51-ec75-4f44-8abd-632ea60d8aac" providerId="AD" clId="Web-{1305AFAA-3791-00EA-C2AD-6A0B5DDD65C2}" dt="2022-11-07T12:06:11.149" v="13"/>
          <ac:grpSpMkLst>
            <pc:docMk/>
            <pc:sldMk cId="1470475959" sldId="256"/>
            <ac:grpSpMk id="22" creationId="{C2940EF9-7ECF-49BA-8F14-5EBC7ADE07FD}"/>
          </ac:grpSpMkLst>
        </pc:grpChg>
        <pc:grpChg chg="add del">
          <ac:chgData name="Sartori-Schwendemann,Julia J." userId="S::443938@student.fontys.nl::949bac51-ec75-4f44-8abd-632ea60d8aac" providerId="AD" clId="Web-{1305AFAA-3791-00EA-C2AD-6A0B5DDD65C2}" dt="2022-11-07T12:06:11.149" v="13"/>
          <ac:grpSpMkLst>
            <pc:docMk/>
            <pc:sldMk cId="1470475959" sldId="256"/>
            <ac:grpSpMk id="30" creationId="{DD107650-C271-404F-98D8-BB8E7E030643}"/>
          </ac:grpSpMkLst>
        </pc:grpChg>
        <pc:picChg chg="add del">
          <ac:chgData name="Sartori-Schwendemann,Julia J." userId="S::443938@student.fontys.nl::949bac51-ec75-4f44-8abd-632ea60d8aac" providerId="AD" clId="Web-{1305AFAA-3791-00EA-C2AD-6A0B5DDD65C2}" dt="2022-11-07T12:03:53.365" v="5"/>
          <ac:picMkLst>
            <pc:docMk/>
            <pc:sldMk cId="1470475959" sldId="256"/>
            <ac:picMk id="5" creationId="{B87F1C2B-F457-1AF8-07A8-2CAE808A9EB2}"/>
          </ac:picMkLst>
        </pc:picChg>
        <pc:picChg chg="add del">
          <ac:chgData name="Sartori-Schwendemann,Julia J." userId="S::443938@student.fontys.nl::949bac51-ec75-4f44-8abd-632ea60d8aac" providerId="AD" clId="Web-{1305AFAA-3791-00EA-C2AD-6A0B5DDD65C2}" dt="2022-11-07T12:04:06.146" v="11"/>
          <ac:picMkLst>
            <pc:docMk/>
            <pc:sldMk cId="1470475959" sldId="256"/>
            <ac:picMk id="7" creationId="{AC340394-0FF4-1321-08A8-A9D26948FA36}"/>
          </ac:picMkLst>
        </pc:picChg>
        <pc:picChg chg="add del">
          <ac:chgData name="Sartori-Schwendemann,Julia J." userId="S::443938@student.fontys.nl::949bac51-ec75-4f44-8abd-632ea60d8aac" providerId="AD" clId="Web-{1305AFAA-3791-00EA-C2AD-6A0B5DDD65C2}" dt="2022-11-07T12:08:06.746" v="18"/>
          <ac:picMkLst>
            <pc:docMk/>
            <pc:sldMk cId="1470475959" sldId="256"/>
            <ac:picMk id="21" creationId="{28D0C604-7F16-20E7-BB8F-01A09C271E4B}"/>
          </ac:picMkLst>
        </pc:picChg>
        <pc:picChg chg="add del">
          <ac:chgData name="Sartori-Schwendemann,Julia J." userId="S::443938@student.fontys.nl::949bac51-ec75-4f44-8abd-632ea60d8aac" providerId="AD" clId="Web-{1305AFAA-3791-00EA-C2AD-6A0B5DDD65C2}" dt="2022-11-07T12:08:47.872" v="20"/>
          <ac:picMkLst>
            <pc:docMk/>
            <pc:sldMk cId="1470475959" sldId="256"/>
            <ac:picMk id="24" creationId="{23CE296C-26FF-4B92-39B8-9FCA27196DF3}"/>
          </ac:picMkLst>
        </pc:picChg>
        <pc:picChg chg="add del mod">
          <ac:chgData name="Sartori-Schwendemann,Julia J." userId="S::443938@student.fontys.nl::949bac51-ec75-4f44-8abd-632ea60d8aac" providerId="AD" clId="Web-{1305AFAA-3791-00EA-C2AD-6A0B5DDD65C2}" dt="2022-11-07T12:12:48.971" v="34"/>
          <ac:picMkLst>
            <pc:docMk/>
            <pc:sldMk cId="1470475959" sldId="256"/>
            <ac:picMk id="33" creationId="{DA6CAFA9-DE40-CC37-01A0-6F0AC628D785}"/>
          </ac:picMkLst>
        </pc:picChg>
      </pc:sldChg>
      <pc:sldChg chg="addSp delSp modSp mod setBg modClrScheme setClrOvrMap chgLayout">
        <pc:chgData name="Sartori-Schwendemann,Julia J." userId="S::443938@student.fontys.nl::949bac51-ec75-4f44-8abd-632ea60d8aac" providerId="AD" clId="Web-{1305AFAA-3791-00EA-C2AD-6A0B5DDD65C2}" dt="2022-11-07T12:14:22.645" v="38"/>
        <pc:sldMkLst>
          <pc:docMk/>
          <pc:sldMk cId="3649382564" sldId="257"/>
        </pc:sldMkLst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3649382564" sldId="257"/>
            <ac:spMk id="2" creationId="{C9D5E122-087A-3DAF-0379-5F12FF6C6B1E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3649382564" sldId="257"/>
            <ac:spMk id="3" creationId="{3882BD7B-0509-4944-C067-57922C9C1F32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3649382564" sldId="257"/>
            <ac:spMk id="4" creationId="{E6DB4DAE-7EA9-D767-E0DD-6584258B6871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3649382564" sldId="257"/>
            <ac:spMk id="5" creationId="{66CF893F-44DC-6D69-F758-C7C2DE541F4A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3649382564" sldId="257"/>
            <ac:spMk id="6" creationId="{2546B92D-AF82-FE66-1B71-D8A5FAD0F97B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12:42.940" v="30"/>
          <ac:spMkLst>
            <pc:docMk/>
            <pc:sldMk cId="3649382564" sldId="257"/>
            <ac:spMk id="9" creationId="{9AA72BD9-2C5A-4EDC-931F-5AA08EACA0F3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12:42.940" v="30"/>
          <ac:spMkLst>
            <pc:docMk/>
            <pc:sldMk cId="3649382564" sldId="257"/>
            <ac:spMk id="11" creationId="{DD3981AC-7B61-4947-BCF3-F7AA7FA385B9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10:42.062" v="23"/>
          <ac:spMkLst>
            <pc:docMk/>
            <pc:sldMk cId="3649382564" sldId="257"/>
            <ac:spMk id="12" creationId="{8F23F8A3-8FD7-4779-8323-FDC26BE99889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10:42.062" v="23"/>
          <ac:spMkLst>
            <pc:docMk/>
            <pc:sldMk cId="3649382564" sldId="257"/>
            <ac:spMk id="14" creationId="{F605C4CC-A25C-416F-8333-7CB7DC97D870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12:42.940" v="30"/>
          <ac:spMkLst>
            <pc:docMk/>
            <pc:sldMk cId="3649382564" sldId="257"/>
            <ac:spMk id="16" creationId="{55D4142C-5077-457F-A6AD-3FECFDB39685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12:42.940" v="30"/>
          <ac:spMkLst>
            <pc:docMk/>
            <pc:sldMk cId="3649382564" sldId="257"/>
            <ac:spMk id="18" creationId="{7A5F0580-5EE9-419F-96EE-B6529EF6E7D0}"/>
          </ac:spMkLst>
        </pc:spChg>
        <pc:picChg chg="add del">
          <ac:chgData name="Sartori-Schwendemann,Julia J." userId="S::443938@student.fontys.nl::949bac51-ec75-4f44-8abd-632ea60d8aac" providerId="AD" clId="Web-{1305AFAA-3791-00EA-C2AD-6A0B5DDD65C2}" dt="2022-11-07T12:10:42.062" v="23"/>
          <ac:picMkLst>
            <pc:docMk/>
            <pc:sldMk cId="3649382564" sldId="257"/>
            <ac:picMk id="8" creationId="{07E67D70-76BD-04F4-DD9D-7FDA50234128}"/>
          </ac:picMkLst>
        </pc:picChg>
        <pc:picChg chg="add del">
          <ac:chgData name="Sartori-Schwendemann,Julia J." userId="S::443938@student.fontys.nl::949bac51-ec75-4f44-8abd-632ea60d8aac" providerId="AD" clId="Web-{1305AFAA-3791-00EA-C2AD-6A0B5DDD65C2}" dt="2022-11-07T12:12:42.940" v="30"/>
          <ac:picMkLst>
            <pc:docMk/>
            <pc:sldMk cId="3649382564" sldId="257"/>
            <ac:picMk id="10" creationId="{DF297049-B4E2-F53C-5189-925F0AEC96DE}"/>
          </ac:picMkLst>
        </pc:picChg>
      </pc:sldChg>
      <pc:sldChg chg="modSp mod modClrScheme chgLayout">
        <pc:chgData name="Sartori-Schwendemann,Julia J." userId="S::443938@student.fontys.nl::949bac51-ec75-4f44-8abd-632ea60d8aac" providerId="AD" clId="Web-{1305AFAA-3791-00EA-C2AD-6A0B5DDD65C2}" dt="2022-11-07T12:14:22.645" v="38"/>
        <pc:sldMkLst>
          <pc:docMk/>
          <pc:sldMk cId="2178809501" sldId="258"/>
        </pc:sldMkLst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178809501" sldId="258"/>
            <ac:spMk id="2" creationId="{53832635-69EF-42AD-0E71-A1A2395E8F3B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178809501" sldId="258"/>
            <ac:spMk id="3" creationId="{142BE9A2-44A8-DAF7-7219-32AF819E18E9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178809501" sldId="258"/>
            <ac:spMk id="4" creationId="{BCA54BEF-7188-86C8-9B0A-E2EB47B6C374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178809501" sldId="258"/>
            <ac:spMk id="5" creationId="{085141CC-314A-D845-8253-D3EF79FB3628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178809501" sldId="258"/>
            <ac:spMk id="6" creationId="{B379776C-840A-5DBE-228A-2978855AC56C}"/>
          </ac:spMkLst>
        </pc:spChg>
      </pc:sldChg>
      <pc:sldChg chg="modSp mod modClrScheme chgLayout">
        <pc:chgData name="Sartori-Schwendemann,Julia J." userId="S::443938@student.fontys.nl::949bac51-ec75-4f44-8abd-632ea60d8aac" providerId="AD" clId="Web-{1305AFAA-3791-00EA-C2AD-6A0B5DDD65C2}" dt="2022-11-07T12:14:22.645" v="38"/>
        <pc:sldMkLst>
          <pc:docMk/>
          <pc:sldMk cId="2016897172" sldId="259"/>
        </pc:sldMkLst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016897172" sldId="259"/>
            <ac:spMk id="2" creationId="{818FB671-22CF-57BF-B671-40EC8EB3D463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016897172" sldId="259"/>
            <ac:spMk id="3" creationId="{99D30E5F-4F79-B84E-35EF-0E01C9AA927A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016897172" sldId="259"/>
            <ac:spMk id="4" creationId="{131DFD1D-E41C-B443-948F-2E7CEF01C281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016897172" sldId="259"/>
            <ac:spMk id="5" creationId="{4233B799-3110-73FF-9E16-E73B70819669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016897172" sldId="259"/>
            <ac:spMk id="6" creationId="{952B9165-9D35-800C-3678-C6FEAF043F08}"/>
          </ac:spMkLst>
        </pc:spChg>
      </pc:sldChg>
      <pc:sldChg chg="modSp mod modClrScheme chgLayout">
        <pc:chgData name="Sartori-Schwendemann,Julia J." userId="S::443938@student.fontys.nl::949bac51-ec75-4f44-8abd-632ea60d8aac" providerId="AD" clId="Web-{1305AFAA-3791-00EA-C2AD-6A0B5DDD65C2}" dt="2022-11-07T12:14:22.645" v="38"/>
        <pc:sldMkLst>
          <pc:docMk/>
          <pc:sldMk cId="1608668736" sldId="260"/>
        </pc:sldMkLst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1608668736" sldId="260"/>
            <ac:spMk id="2" creationId="{E30C1CF7-F088-EDF3-37F9-78650E1D272A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1608668736" sldId="260"/>
            <ac:spMk id="3" creationId="{69C69D14-C541-5747-E3C7-B1A20E05DC5A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1608668736" sldId="260"/>
            <ac:spMk id="4" creationId="{38F09F71-3027-CE36-4450-1891AF7875A9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1608668736" sldId="260"/>
            <ac:spMk id="5" creationId="{1CEB66C7-2CDE-C1C6-36EF-75CBDC770423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1608668736" sldId="260"/>
            <ac:spMk id="6" creationId="{E6429FE8-7B27-3D13-5D68-91873026FD64}"/>
          </ac:spMkLst>
        </pc:spChg>
      </pc:sldChg>
      <pc:sldChg chg="modSp mod modClrScheme chgLayout">
        <pc:chgData name="Sartori-Schwendemann,Julia J." userId="S::443938@student.fontys.nl::949bac51-ec75-4f44-8abd-632ea60d8aac" providerId="AD" clId="Web-{1305AFAA-3791-00EA-C2AD-6A0B5DDD65C2}" dt="2022-11-07T12:14:22.645" v="38"/>
        <pc:sldMkLst>
          <pc:docMk/>
          <pc:sldMk cId="2903146916" sldId="261"/>
        </pc:sldMkLst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903146916" sldId="261"/>
            <ac:spMk id="2" creationId="{759D23C5-38DA-3F36-CACE-C279F4425FBA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903146916" sldId="261"/>
            <ac:spMk id="3" creationId="{29FE0EAE-6BDA-12D4-D19E-F5B46C6E12F7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903146916" sldId="261"/>
            <ac:spMk id="4" creationId="{FB148457-9172-F770-CD37-DFF064204518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903146916" sldId="261"/>
            <ac:spMk id="5" creationId="{04527C7C-00E0-80F4-CE10-7D0A17F18C14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903146916" sldId="261"/>
            <ac:spMk id="6" creationId="{D94A1350-E32D-2654-D837-698932F94887}"/>
          </ac:spMkLst>
        </pc:spChg>
      </pc:sldChg>
      <pc:sldChg chg="modSp mod modClrScheme chgLayout">
        <pc:chgData name="Sartori-Schwendemann,Julia J." userId="S::443938@student.fontys.nl::949bac51-ec75-4f44-8abd-632ea60d8aac" providerId="AD" clId="Web-{1305AFAA-3791-00EA-C2AD-6A0B5DDD65C2}" dt="2022-11-07T12:14:22.645" v="38"/>
        <pc:sldMkLst>
          <pc:docMk/>
          <pc:sldMk cId="1919370225" sldId="262"/>
        </pc:sldMkLst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1919370225" sldId="262"/>
            <ac:spMk id="2" creationId="{B9133348-A2A1-39A1-3B27-74253C6E7A6C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1919370225" sldId="262"/>
            <ac:spMk id="3" creationId="{A6845004-BC2B-24FE-DC03-7E6EA09726A7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1919370225" sldId="262"/>
            <ac:spMk id="4" creationId="{8B495479-795E-21B8-A98D-B696426712DF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1919370225" sldId="262"/>
            <ac:spMk id="5" creationId="{35CAFC1F-5C83-81E3-BF5E-1FB2BEED9448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1919370225" sldId="262"/>
            <ac:spMk id="6" creationId="{85E7CAEF-62C7-D874-468D-454924921E5D}"/>
          </ac:spMkLst>
        </pc:spChg>
      </pc:sldChg>
      <pc:sldChg chg="modSp mod modClrScheme chgLayout">
        <pc:chgData name="Sartori-Schwendemann,Julia J." userId="S::443938@student.fontys.nl::949bac51-ec75-4f44-8abd-632ea60d8aac" providerId="AD" clId="Web-{1305AFAA-3791-00EA-C2AD-6A0B5DDD65C2}" dt="2022-11-07T12:14:22.645" v="38"/>
        <pc:sldMkLst>
          <pc:docMk/>
          <pc:sldMk cId="2695109978" sldId="263"/>
        </pc:sldMkLst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695109978" sldId="263"/>
            <ac:spMk id="2" creationId="{37CB64CE-9FAF-E4CD-0E65-F7F043E64A7E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695109978" sldId="263"/>
            <ac:spMk id="3" creationId="{C1FB5D2C-96BE-E2DD-334F-8D67E1582C5F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695109978" sldId="263"/>
            <ac:spMk id="4" creationId="{12979148-DCE1-6760-0DEF-D6D7FAA542E1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695109978" sldId="263"/>
            <ac:spMk id="5" creationId="{C8E5A838-D2CD-0E3C-7D08-5FF81E65DFC5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695109978" sldId="263"/>
            <ac:spMk id="6" creationId="{97EBEAC7-3823-44D0-F11D-2D43ECD7CD2C}"/>
          </ac:spMkLst>
        </pc:spChg>
      </pc:sldChg>
      <pc:sldChg chg="modSp mod modClrScheme chgLayout">
        <pc:chgData name="Sartori-Schwendemann,Julia J." userId="S::443938@student.fontys.nl::949bac51-ec75-4f44-8abd-632ea60d8aac" providerId="AD" clId="Web-{1305AFAA-3791-00EA-C2AD-6A0B5DDD65C2}" dt="2022-11-07T12:14:22.645" v="38"/>
        <pc:sldMkLst>
          <pc:docMk/>
          <pc:sldMk cId="3256142102" sldId="264"/>
        </pc:sldMkLst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3256142102" sldId="264"/>
            <ac:spMk id="2" creationId="{7F998D61-428C-3E32-18CD-4AD086A18244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3256142102" sldId="264"/>
            <ac:spMk id="3" creationId="{DAC6A59B-659F-BF29-77CC-8135ABF51C7F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3256142102" sldId="264"/>
            <ac:spMk id="4" creationId="{9719A936-0B3D-65B8-234F-F89C84CD7124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3256142102" sldId="264"/>
            <ac:spMk id="5" creationId="{97491514-938A-621C-A851-56866C1190DF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3256142102" sldId="264"/>
            <ac:spMk id="6" creationId="{9BADC11F-C1E8-4279-C99F-DB6575198B39}"/>
          </ac:spMkLst>
        </pc:spChg>
      </pc:sldChg>
      <pc:sldChg chg="modSp mod modClrScheme chgLayout">
        <pc:chgData name="Sartori-Schwendemann,Julia J." userId="S::443938@student.fontys.nl::949bac51-ec75-4f44-8abd-632ea60d8aac" providerId="AD" clId="Web-{1305AFAA-3791-00EA-C2AD-6A0B5DDD65C2}" dt="2022-11-07T12:14:22.645" v="38"/>
        <pc:sldMkLst>
          <pc:docMk/>
          <pc:sldMk cId="4085197381" sldId="265"/>
        </pc:sldMkLst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4085197381" sldId="265"/>
            <ac:spMk id="2" creationId="{FF329F64-D2B5-70EE-B85A-E91D58E8FF5D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4085197381" sldId="265"/>
            <ac:spMk id="3" creationId="{10AC6F14-1C41-6591-3344-35D7CFB5ED64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4085197381" sldId="265"/>
            <ac:spMk id="4" creationId="{56365449-9183-62B9-2CED-DEC53B26F8EF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4085197381" sldId="265"/>
            <ac:spMk id="5" creationId="{78F8ED1F-C599-9B10-29B4-935747E26860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4085197381" sldId="265"/>
            <ac:spMk id="6" creationId="{D9B035A1-6F7E-D58E-0138-8D4577916B20}"/>
          </ac:spMkLst>
        </pc:spChg>
      </pc:sldChg>
      <pc:sldChg chg="modSp mod modClrScheme chgLayout">
        <pc:chgData name="Sartori-Schwendemann,Julia J." userId="S::443938@student.fontys.nl::949bac51-ec75-4f44-8abd-632ea60d8aac" providerId="AD" clId="Web-{1305AFAA-3791-00EA-C2AD-6A0B5DDD65C2}" dt="2022-11-07T12:14:22.645" v="38"/>
        <pc:sldMkLst>
          <pc:docMk/>
          <pc:sldMk cId="889798360" sldId="266"/>
        </pc:sldMkLst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889798360" sldId="266"/>
            <ac:spMk id="2" creationId="{FF329F64-D2B5-70EE-B85A-E91D58E8FF5D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889798360" sldId="266"/>
            <ac:spMk id="3" creationId="{10AC6F14-1C41-6591-3344-35D7CFB5ED64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889798360" sldId="266"/>
            <ac:spMk id="4" creationId="{BE3F27C4-9030-5A60-4181-CA6FD1DCAE9F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889798360" sldId="266"/>
            <ac:spMk id="5" creationId="{DC8B9268-2A83-F0C9-0D93-0C621858AAEF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889798360" sldId="266"/>
            <ac:spMk id="6" creationId="{7194DAA6-BB27-5974-7F65-4D5BF50C0B8C}"/>
          </ac:spMkLst>
        </pc:spChg>
      </pc:sldChg>
      <pc:sldChg chg="modSp mod modClrScheme chgLayout">
        <pc:chgData name="Sartori-Schwendemann,Julia J." userId="S::443938@student.fontys.nl::949bac51-ec75-4f44-8abd-632ea60d8aac" providerId="AD" clId="Web-{1305AFAA-3791-00EA-C2AD-6A0B5DDD65C2}" dt="2022-11-07T12:14:22.645" v="38"/>
        <pc:sldMkLst>
          <pc:docMk/>
          <pc:sldMk cId="478550766" sldId="267"/>
        </pc:sldMkLst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478550766" sldId="267"/>
            <ac:spMk id="2" creationId="{FF329F64-D2B5-70EE-B85A-E91D58E8FF5D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478550766" sldId="267"/>
            <ac:spMk id="3" creationId="{10AC6F14-1C41-6591-3344-35D7CFB5ED64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478550766" sldId="267"/>
            <ac:spMk id="4" creationId="{DEA0D08B-1108-9A93-C2E5-8DEC46443799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478550766" sldId="267"/>
            <ac:spMk id="5" creationId="{32635A32-1C45-DD42-5A11-9A8183AA3364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478550766" sldId="267"/>
            <ac:spMk id="6" creationId="{2577DDC4-19CD-F007-1D8C-78489C5C90CC}"/>
          </ac:spMkLst>
        </pc:spChg>
      </pc:sldChg>
      <pc:sldChg chg="modSp mod modClrScheme chgLayout">
        <pc:chgData name="Sartori-Schwendemann,Julia J." userId="S::443938@student.fontys.nl::949bac51-ec75-4f44-8abd-632ea60d8aac" providerId="AD" clId="Web-{1305AFAA-3791-00EA-C2AD-6A0B5DDD65C2}" dt="2022-11-07T12:14:22.645" v="38"/>
        <pc:sldMkLst>
          <pc:docMk/>
          <pc:sldMk cId="3420692217" sldId="268"/>
        </pc:sldMkLst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3420692217" sldId="268"/>
            <ac:spMk id="2" creationId="{E30C1CF7-F088-EDF3-37F9-78650E1D272A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3420692217" sldId="268"/>
            <ac:spMk id="3" creationId="{69C69D14-C541-5747-E3C7-B1A20E05DC5A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3420692217" sldId="268"/>
            <ac:spMk id="4" creationId="{15FE503C-461A-12D6-CA98-3250849B7B44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3420692217" sldId="268"/>
            <ac:spMk id="5" creationId="{C0EB3D18-4C0D-CFA4-F179-617DCDF54F96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3420692217" sldId="268"/>
            <ac:spMk id="6" creationId="{8A155364-AE31-5533-7578-8A9579377B60}"/>
          </ac:spMkLst>
        </pc:spChg>
      </pc:sldChg>
      <pc:sldChg chg="modSp mod modClrScheme chgLayout">
        <pc:chgData name="Sartori-Schwendemann,Julia J." userId="S::443938@student.fontys.nl::949bac51-ec75-4f44-8abd-632ea60d8aac" providerId="AD" clId="Web-{1305AFAA-3791-00EA-C2AD-6A0B5DDD65C2}" dt="2022-11-07T12:14:22.645" v="38"/>
        <pc:sldMkLst>
          <pc:docMk/>
          <pc:sldMk cId="3318839040" sldId="269"/>
        </pc:sldMkLst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3318839040" sldId="269"/>
            <ac:spMk id="2" creationId="{E30C1CF7-F088-EDF3-37F9-78650E1D272A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3318839040" sldId="269"/>
            <ac:spMk id="3" creationId="{69C69D14-C541-5747-E3C7-B1A20E05DC5A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3318839040" sldId="269"/>
            <ac:spMk id="4" creationId="{C6F5A862-A72F-B69F-CEEB-96949ABA81B1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3318839040" sldId="269"/>
            <ac:spMk id="5" creationId="{1011183A-121A-9D6C-0A00-D5E40E8D1CBE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3318839040" sldId="269"/>
            <ac:spMk id="6" creationId="{0C02EC50-772B-5317-8CCF-C026BD3B61AD}"/>
          </ac:spMkLst>
        </pc:spChg>
      </pc:sldChg>
      <pc:sldChg chg="modSp mod modClrScheme chgLayout">
        <pc:chgData name="Sartori-Schwendemann,Julia J." userId="S::443938@student.fontys.nl::949bac51-ec75-4f44-8abd-632ea60d8aac" providerId="AD" clId="Web-{1305AFAA-3791-00EA-C2AD-6A0B5DDD65C2}" dt="2022-11-07T12:14:22.645" v="38"/>
        <pc:sldMkLst>
          <pc:docMk/>
          <pc:sldMk cId="2420828021" sldId="270"/>
        </pc:sldMkLst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420828021" sldId="270"/>
            <ac:spMk id="2" creationId="{E30C1CF7-F088-EDF3-37F9-78650E1D272A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420828021" sldId="270"/>
            <ac:spMk id="3" creationId="{69C69D14-C541-5747-E3C7-B1A20E05DC5A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420828021" sldId="270"/>
            <ac:spMk id="4" creationId="{3C4D1B07-43A0-A878-1CFF-75A42270CE81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420828021" sldId="270"/>
            <ac:spMk id="5" creationId="{862F662A-1EE0-91F4-9B51-DACCA6D24C3B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420828021" sldId="270"/>
            <ac:spMk id="6" creationId="{978129DC-23C4-79B9-5FFA-6280B22DD72D}"/>
          </ac:spMkLst>
        </pc:spChg>
      </pc:sldChg>
      <pc:sldChg chg="modSp mod modClrScheme chgLayout">
        <pc:chgData name="Sartori-Schwendemann,Julia J." userId="S::443938@student.fontys.nl::949bac51-ec75-4f44-8abd-632ea60d8aac" providerId="AD" clId="Web-{1305AFAA-3791-00EA-C2AD-6A0B5DDD65C2}" dt="2022-11-07T12:14:22.645" v="38"/>
        <pc:sldMkLst>
          <pc:docMk/>
          <pc:sldMk cId="2888634309" sldId="271"/>
        </pc:sldMkLst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888634309" sldId="271"/>
            <ac:spMk id="2" creationId="{E30C1CF7-F088-EDF3-37F9-78650E1D272A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888634309" sldId="271"/>
            <ac:spMk id="3" creationId="{69C69D14-C541-5747-E3C7-B1A20E05DC5A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888634309" sldId="271"/>
            <ac:spMk id="4" creationId="{D1BCE776-007C-4CE6-A4D2-1286F38DCCEF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888634309" sldId="271"/>
            <ac:spMk id="5" creationId="{AE09DCDD-FF97-A1A3-2A9A-4C12522DCB04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888634309" sldId="271"/>
            <ac:spMk id="6" creationId="{D26FB354-EE68-C1B8-F2FA-9CACF5C0EDB6}"/>
          </ac:spMkLst>
        </pc:spChg>
      </pc:sldChg>
      <pc:sldChg chg="modSp mod modClrScheme chgLayout">
        <pc:chgData name="Sartori-Schwendemann,Julia J." userId="S::443938@student.fontys.nl::949bac51-ec75-4f44-8abd-632ea60d8aac" providerId="AD" clId="Web-{1305AFAA-3791-00EA-C2AD-6A0B5DDD65C2}" dt="2022-11-07T12:14:22.645" v="38"/>
        <pc:sldMkLst>
          <pc:docMk/>
          <pc:sldMk cId="967471034" sldId="272"/>
        </pc:sldMkLst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967471034" sldId="272"/>
            <ac:spMk id="2" creationId="{E30C1CF7-F088-EDF3-37F9-78650E1D272A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967471034" sldId="272"/>
            <ac:spMk id="3" creationId="{69C69D14-C541-5747-E3C7-B1A20E05DC5A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967471034" sldId="272"/>
            <ac:spMk id="4" creationId="{BF20526B-3D6C-E9E8-3696-2AF5F996FA14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967471034" sldId="272"/>
            <ac:spMk id="5" creationId="{50DDD3F0-E746-6B2E-270A-7B7343212C62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967471034" sldId="272"/>
            <ac:spMk id="6" creationId="{C423F5D3-F941-B8DB-6C09-1C3BDB70F912}"/>
          </ac:spMkLst>
        </pc:spChg>
      </pc:sldChg>
      <pc:sldChg chg="modSp mod modClrScheme chgLayout">
        <pc:chgData name="Sartori-Schwendemann,Julia J." userId="S::443938@student.fontys.nl::949bac51-ec75-4f44-8abd-632ea60d8aac" providerId="AD" clId="Web-{1305AFAA-3791-00EA-C2AD-6A0B5DDD65C2}" dt="2022-11-07T12:14:22.645" v="38"/>
        <pc:sldMkLst>
          <pc:docMk/>
          <pc:sldMk cId="1572411903" sldId="273"/>
        </pc:sldMkLst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1572411903" sldId="273"/>
            <ac:spMk id="2" creationId="{E30C1CF7-F088-EDF3-37F9-78650E1D272A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1572411903" sldId="273"/>
            <ac:spMk id="3" creationId="{69C69D14-C541-5747-E3C7-B1A20E05DC5A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1572411903" sldId="273"/>
            <ac:spMk id="4" creationId="{D341F655-C55B-12E4-8238-F050441DAA52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1572411903" sldId="273"/>
            <ac:spMk id="5" creationId="{6C3DA97B-B455-7BB6-EB84-27236CC07A39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1572411903" sldId="273"/>
            <ac:spMk id="6" creationId="{03A2B64D-D23B-5412-B74E-201671A2FDBA}"/>
          </ac:spMkLst>
        </pc:spChg>
      </pc:sldChg>
      <pc:sldMasterChg chg="del delSldLayout">
        <pc:chgData name="Sartori-Schwendemann,Julia J." userId="S::443938@student.fontys.nl::949bac51-ec75-4f44-8abd-632ea60d8aac" providerId="AD" clId="Web-{1305AFAA-3791-00EA-C2AD-6A0B5DDD65C2}" dt="2022-11-07T12:13:40.207" v="35"/>
        <pc:sldMasterMkLst>
          <pc:docMk/>
          <pc:sldMasterMk cId="3029761938" sldId="2147483648"/>
        </pc:sldMasterMkLst>
        <pc:sldLayoutChg chg="del">
          <pc:chgData name="Sartori-Schwendemann,Julia J." userId="S::443938@student.fontys.nl::949bac51-ec75-4f44-8abd-632ea60d8aac" providerId="AD" clId="Web-{1305AFAA-3791-00EA-C2AD-6A0B5DDD65C2}" dt="2022-11-07T12:13:40.207" v="35"/>
          <pc:sldLayoutMkLst>
            <pc:docMk/>
            <pc:sldMasterMk cId="3029761938" sldId="2147483648"/>
            <pc:sldLayoutMk cId="3967132988" sldId="2147483649"/>
          </pc:sldLayoutMkLst>
        </pc:sldLayoutChg>
        <pc:sldLayoutChg chg="del">
          <pc:chgData name="Sartori-Schwendemann,Julia J." userId="S::443938@student.fontys.nl::949bac51-ec75-4f44-8abd-632ea60d8aac" providerId="AD" clId="Web-{1305AFAA-3791-00EA-C2AD-6A0B5DDD65C2}" dt="2022-11-07T12:13:40.207" v="35"/>
          <pc:sldLayoutMkLst>
            <pc:docMk/>
            <pc:sldMasterMk cId="3029761938" sldId="2147483648"/>
            <pc:sldLayoutMk cId="2562894675" sldId="2147483650"/>
          </pc:sldLayoutMkLst>
        </pc:sldLayoutChg>
        <pc:sldLayoutChg chg="del">
          <pc:chgData name="Sartori-Schwendemann,Julia J." userId="S::443938@student.fontys.nl::949bac51-ec75-4f44-8abd-632ea60d8aac" providerId="AD" clId="Web-{1305AFAA-3791-00EA-C2AD-6A0B5DDD65C2}" dt="2022-11-07T12:13:40.207" v="35"/>
          <pc:sldLayoutMkLst>
            <pc:docMk/>
            <pc:sldMasterMk cId="3029761938" sldId="2147483648"/>
            <pc:sldLayoutMk cId="3219005461" sldId="2147483651"/>
          </pc:sldLayoutMkLst>
        </pc:sldLayoutChg>
        <pc:sldLayoutChg chg="del">
          <pc:chgData name="Sartori-Schwendemann,Julia J." userId="S::443938@student.fontys.nl::949bac51-ec75-4f44-8abd-632ea60d8aac" providerId="AD" clId="Web-{1305AFAA-3791-00EA-C2AD-6A0B5DDD65C2}" dt="2022-11-07T12:13:40.207" v="35"/>
          <pc:sldLayoutMkLst>
            <pc:docMk/>
            <pc:sldMasterMk cId="3029761938" sldId="2147483648"/>
            <pc:sldLayoutMk cId="2831484222" sldId="2147483652"/>
          </pc:sldLayoutMkLst>
        </pc:sldLayoutChg>
        <pc:sldLayoutChg chg="del">
          <pc:chgData name="Sartori-Schwendemann,Julia J." userId="S::443938@student.fontys.nl::949bac51-ec75-4f44-8abd-632ea60d8aac" providerId="AD" clId="Web-{1305AFAA-3791-00EA-C2AD-6A0B5DDD65C2}" dt="2022-11-07T12:13:40.207" v="35"/>
          <pc:sldLayoutMkLst>
            <pc:docMk/>
            <pc:sldMasterMk cId="3029761938" sldId="2147483648"/>
            <pc:sldLayoutMk cId="4096976798" sldId="2147483653"/>
          </pc:sldLayoutMkLst>
        </pc:sldLayoutChg>
        <pc:sldLayoutChg chg="del">
          <pc:chgData name="Sartori-Schwendemann,Julia J." userId="S::443938@student.fontys.nl::949bac51-ec75-4f44-8abd-632ea60d8aac" providerId="AD" clId="Web-{1305AFAA-3791-00EA-C2AD-6A0B5DDD65C2}" dt="2022-11-07T12:13:40.207" v="35"/>
          <pc:sldLayoutMkLst>
            <pc:docMk/>
            <pc:sldMasterMk cId="3029761938" sldId="2147483648"/>
            <pc:sldLayoutMk cId="4159721507" sldId="2147483654"/>
          </pc:sldLayoutMkLst>
        </pc:sldLayoutChg>
        <pc:sldLayoutChg chg="del">
          <pc:chgData name="Sartori-Schwendemann,Julia J." userId="S::443938@student.fontys.nl::949bac51-ec75-4f44-8abd-632ea60d8aac" providerId="AD" clId="Web-{1305AFAA-3791-00EA-C2AD-6A0B5DDD65C2}" dt="2022-11-07T12:13:40.207" v="35"/>
          <pc:sldLayoutMkLst>
            <pc:docMk/>
            <pc:sldMasterMk cId="3029761938" sldId="2147483648"/>
            <pc:sldLayoutMk cId="1731973846" sldId="2147483655"/>
          </pc:sldLayoutMkLst>
        </pc:sldLayoutChg>
        <pc:sldLayoutChg chg="del">
          <pc:chgData name="Sartori-Schwendemann,Julia J." userId="S::443938@student.fontys.nl::949bac51-ec75-4f44-8abd-632ea60d8aac" providerId="AD" clId="Web-{1305AFAA-3791-00EA-C2AD-6A0B5DDD65C2}" dt="2022-11-07T12:13:40.207" v="35"/>
          <pc:sldLayoutMkLst>
            <pc:docMk/>
            <pc:sldMasterMk cId="3029761938" sldId="2147483648"/>
            <pc:sldLayoutMk cId="2601960605" sldId="2147483656"/>
          </pc:sldLayoutMkLst>
        </pc:sldLayoutChg>
        <pc:sldLayoutChg chg="del">
          <pc:chgData name="Sartori-Schwendemann,Julia J." userId="S::443938@student.fontys.nl::949bac51-ec75-4f44-8abd-632ea60d8aac" providerId="AD" clId="Web-{1305AFAA-3791-00EA-C2AD-6A0B5DDD65C2}" dt="2022-11-07T12:13:40.207" v="35"/>
          <pc:sldLayoutMkLst>
            <pc:docMk/>
            <pc:sldMasterMk cId="3029761938" sldId="2147483648"/>
            <pc:sldLayoutMk cId="3743911253" sldId="2147483657"/>
          </pc:sldLayoutMkLst>
        </pc:sldLayoutChg>
        <pc:sldLayoutChg chg="del">
          <pc:chgData name="Sartori-Schwendemann,Julia J." userId="S::443938@student.fontys.nl::949bac51-ec75-4f44-8abd-632ea60d8aac" providerId="AD" clId="Web-{1305AFAA-3791-00EA-C2AD-6A0B5DDD65C2}" dt="2022-11-07T12:13:40.207" v="35"/>
          <pc:sldLayoutMkLst>
            <pc:docMk/>
            <pc:sldMasterMk cId="3029761938" sldId="2147483648"/>
            <pc:sldLayoutMk cId="2005082784" sldId="2147483658"/>
          </pc:sldLayoutMkLst>
        </pc:sldLayoutChg>
        <pc:sldLayoutChg chg="del">
          <pc:chgData name="Sartori-Schwendemann,Julia J." userId="S::443938@student.fontys.nl::949bac51-ec75-4f44-8abd-632ea60d8aac" providerId="AD" clId="Web-{1305AFAA-3791-00EA-C2AD-6A0B5DDD65C2}" dt="2022-11-07T12:13:40.207" v="35"/>
          <pc:sldLayoutMkLst>
            <pc:docMk/>
            <pc:sldMasterMk cId="3029761938" sldId="2147483648"/>
            <pc:sldLayoutMk cId="559994621" sldId="2147483659"/>
          </pc:sldLayoutMkLst>
        </pc:sldLayoutChg>
      </pc:sldMasterChg>
      <pc:sldMasterChg chg="add del addSldLayout delSldLayout modSldLayout">
        <pc:chgData name="Sartori-Schwendemann,Julia J." userId="S::443938@student.fontys.nl::949bac51-ec75-4f44-8abd-632ea60d8aac" providerId="AD" clId="Web-{1305AFAA-3791-00EA-C2AD-6A0B5DDD65C2}" dt="2022-11-07T12:13:49.223" v="36"/>
        <pc:sldMasterMkLst>
          <pc:docMk/>
          <pc:sldMasterMk cId="288846539" sldId="2147483660"/>
        </pc:sldMasterMkLst>
        <pc:sldLayoutChg chg="add del mod replId">
          <pc:chgData name="Sartori-Schwendemann,Julia J." userId="S::443938@student.fontys.nl::949bac51-ec75-4f44-8abd-632ea60d8aac" providerId="AD" clId="Web-{1305AFAA-3791-00EA-C2AD-6A0B5DDD65C2}" dt="2022-11-07T12:13:49.223" v="36"/>
          <pc:sldLayoutMkLst>
            <pc:docMk/>
            <pc:sldMasterMk cId="288846539" sldId="2147483660"/>
            <pc:sldLayoutMk cId="2867510235" sldId="2147483661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3:49.223" v="36"/>
          <pc:sldLayoutMkLst>
            <pc:docMk/>
            <pc:sldMasterMk cId="288846539" sldId="2147483660"/>
            <pc:sldLayoutMk cId="2298037709" sldId="2147483662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3:49.223" v="36"/>
          <pc:sldLayoutMkLst>
            <pc:docMk/>
            <pc:sldMasterMk cId="288846539" sldId="2147483660"/>
            <pc:sldLayoutMk cId="751147245" sldId="2147483663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3:49.223" v="36"/>
          <pc:sldLayoutMkLst>
            <pc:docMk/>
            <pc:sldMasterMk cId="288846539" sldId="2147483660"/>
            <pc:sldLayoutMk cId="1778778376" sldId="2147483664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3:49.223" v="36"/>
          <pc:sldLayoutMkLst>
            <pc:docMk/>
            <pc:sldMasterMk cId="288846539" sldId="2147483660"/>
            <pc:sldLayoutMk cId="1809530314" sldId="2147483665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3:49.223" v="36"/>
          <pc:sldLayoutMkLst>
            <pc:docMk/>
            <pc:sldMasterMk cId="288846539" sldId="2147483660"/>
            <pc:sldLayoutMk cId="885575151" sldId="2147483666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3:49.223" v="36"/>
          <pc:sldLayoutMkLst>
            <pc:docMk/>
            <pc:sldMasterMk cId="288846539" sldId="2147483660"/>
            <pc:sldLayoutMk cId="3277784162" sldId="2147483667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3:49.223" v="36"/>
          <pc:sldLayoutMkLst>
            <pc:docMk/>
            <pc:sldMasterMk cId="288846539" sldId="2147483660"/>
            <pc:sldLayoutMk cId="4118752127" sldId="2147483668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3:49.223" v="36"/>
          <pc:sldLayoutMkLst>
            <pc:docMk/>
            <pc:sldMasterMk cId="288846539" sldId="2147483660"/>
            <pc:sldLayoutMk cId="869368951" sldId="2147483669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3:49.223" v="36"/>
          <pc:sldLayoutMkLst>
            <pc:docMk/>
            <pc:sldMasterMk cId="288846539" sldId="2147483660"/>
            <pc:sldLayoutMk cId="1657332914" sldId="2147483670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3:49.223" v="36"/>
          <pc:sldLayoutMkLst>
            <pc:docMk/>
            <pc:sldMasterMk cId="288846539" sldId="2147483660"/>
            <pc:sldLayoutMk cId="2013241738" sldId="2147483671"/>
          </pc:sldLayoutMkLst>
        </pc:sldLayoutChg>
      </pc:sldMasterChg>
      <pc:sldMasterChg chg="add del addSldLayout delSldLayout modSldLayout">
        <pc:chgData name="Sartori-Schwendemann,Julia J." userId="S::443938@student.fontys.nl::949bac51-ec75-4f44-8abd-632ea60d8aac" providerId="AD" clId="Web-{1305AFAA-3791-00EA-C2AD-6A0B5DDD65C2}" dt="2022-11-07T12:14:06.801" v="37"/>
        <pc:sldMasterMkLst>
          <pc:docMk/>
          <pc:sldMasterMk cId="1451185677" sldId="2147483672"/>
        </pc:sldMasterMkLst>
        <pc:sldLayoutChg chg="add del mod replId">
          <pc:chgData name="Sartori-Schwendemann,Julia J." userId="S::443938@student.fontys.nl::949bac51-ec75-4f44-8abd-632ea60d8aac" providerId="AD" clId="Web-{1305AFAA-3791-00EA-C2AD-6A0B5DDD65C2}" dt="2022-11-07T12:14:06.801" v="37"/>
          <pc:sldLayoutMkLst>
            <pc:docMk/>
            <pc:sldMasterMk cId="1451185677" sldId="2147483672"/>
            <pc:sldLayoutMk cId="586686794" sldId="2147483673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06.801" v="37"/>
          <pc:sldLayoutMkLst>
            <pc:docMk/>
            <pc:sldMasterMk cId="1451185677" sldId="2147483672"/>
            <pc:sldLayoutMk cId="3597060350" sldId="2147483674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06.801" v="37"/>
          <pc:sldLayoutMkLst>
            <pc:docMk/>
            <pc:sldMasterMk cId="1451185677" sldId="2147483672"/>
            <pc:sldLayoutMk cId="3419841895" sldId="2147483675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06.801" v="37"/>
          <pc:sldLayoutMkLst>
            <pc:docMk/>
            <pc:sldMasterMk cId="1451185677" sldId="2147483672"/>
            <pc:sldLayoutMk cId="2426436174" sldId="2147483676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06.801" v="37"/>
          <pc:sldLayoutMkLst>
            <pc:docMk/>
            <pc:sldMasterMk cId="1451185677" sldId="2147483672"/>
            <pc:sldLayoutMk cId="586514288" sldId="2147483677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06.801" v="37"/>
          <pc:sldLayoutMkLst>
            <pc:docMk/>
            <pc:sldMasterMk cId="1451185677" sldId="2147483672"/>
            <pc:sldLayoutMk cId="2896394580" sldId="2147483678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06.801" v="37"/>
          <pc:sldLayoutMkLst>
            <pc:docMk/>
            <pc:sldMasterMk cId="1451185677" sldId="2147483672"/>
            <pc:sldLayoutMk cId="2057748640" sldId="2147483679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06.801" v="37"/>
          <pc:sldLayoutMkLst>
            <pc:docMk/>
            <pc:sldMasterMk cId="1451185677" sldId="2147483672"/>
            <pc:sldLayoutMk cId="1369615730" sldId="2147483680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06.801" v="37"/>
          <pc:sldLayoutMkLst>
            <pc:docMk/>
            <pc:sldMasterMk cId="1451185677" sldId="2147483672"/>
            <pc:sldLayoutMk cId="3251223831" sldId="2147483681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06.801" v="37"/>
          <pc:sldLayoutMkLst>
            <pc:docMk/>
            <pc:sldMasterMk cId="1451185677" sldId="2147483672"/>
            <pc:sldLayoutMk cId="991609445" sldId="2147483682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06.801" v="37"/>
          <pc:sldLayoutMkLst>
            <pc:docMk/>
            <pc:sldMasterMk cId="1451185677" sldId="2147483672"/>
            <pc:sldLayoutMk cId="3153151969" sldId="2147483683"/>
          </pc:sldLayoutMkLst>
        </pc:sldLayoutChg>
      </pc:sldMasterChg>
      <pc:sldMasterChg chg="add del addSldLayout delSldLayout modSldLayout">
        <pc:chgData name="Sartori-Schwendemann,Julia J." userId="S::443938@student.fontys.nl::949bac51-ec75-4f44-8abd-632ea60d8aac" providerId="AD" clId="Web-{1305AFAA-3791-00EA-C2AD-6A0B5DDD65C2}" dt="2022-11-07T12:14:22.645" v="38"/>
        <pc:sldMasterMkLst>
          <pc:docMk/>
          <pc:sldMasterMk cId="2402034366" sldId="2147483684"/>
        </pc:sldMasterMkLst>
        <pc:sldLayoutChg chg="add del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2402034366" sldId="2147483684"/>
            <pc:sldLayoutMk cId="3710108940" sldId="2147483685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2402034366" sldId="2147483684"/>
            <pc:sldLayoutMk cId="1577440900" sldId="2147483686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2402034366" sldId="2147483684"/>
            <pc:sldLayoutMk cId="1370526073" sldId="2147483687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2402034366" sldId="2147483684"/>
            <pc:sldLayoutMk cId="2933082351" sldId="2147483688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2402034366" sldId="2147483684"/>
            <pc:sldLayoutMk cId="2977789731" sldId="2147483689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2402034366" sldId="2147483684"/>
            <pc:sldLayoutMk cId="1792879572" sldId="2147483690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2402034366" sldId="2147483684"/>
            <pc:sldLayoutMk cId="2332910371" sldId="2147483691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2402034366" sldId="2147483684"/>
            <pc:sldLayoutMk cId="2630039018" sldId="2147483692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2402034366" sldId="2147483684"/>
            <pc:sldLayoutMk cId="2475511591" sldId="2147483693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2402034366" sldId="2147483684"/>
            <pc:sldLayoutMk cId="872820679" sldId="2147483694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2402034366" sldId="2147483684"/>
            <pc:sldLayoutMk cId="3858548034" sldId="2147483695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2402034366" sldId="2147483684"/>
            <pc:sldLayoutMk cId="1547807127" sldId="2147483696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2402034366" sldId="2147483684"/>
            <pc:sldLayoutMk cId="4185376210" sldId="2147483697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2402034366" sldId="2147483684"/>
            <pc:sldLayoutMk cId="1879369095" sldId="2147483698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2402034366" sldId="2147483684"/>
            <pc:sldLayoutMk cId="3162917895" sldId="2147483699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2402034366" sldId="2147483684"/>
            <pc:sldLayoutMk cId="1889048794" sldId="2147483700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2402034366" sldId="2147483684"/>
            <pc:sldLayoutMk cId="2492076534" sldId="2147483701"/>
          </pc:sldLayoutMkLst>
        </pc:sldLayoutChg>
      </pc:sldMasterChg>
      <pc:sldMasterChg chg="add addSldLayout modSldLayout">
        <pc:chgData name="Sartori-Schwendemann,Julia J." userId="S::443938@student.fontys.nl::949bac51-ec75-4f44-8abd-632ea60d8aac" providerId="AD" clId="Web-{1305AFAA-3791-00EA-C2AD-6A0B5DDD65C2}" dt="2022-11-07T12:14:22.645" v="38"/>
        <pc:sldMasterMkLst>
          <pc:docMk/>
          <pc:sldMasterMk cId="3097366825" sldId="2147483702"/>
        </pc:sldMasterMkLst>
        <pc:sldLayoutChg chg="add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3097366825" sldId="2147483702"/>
            <pc:sldLayoutMk cId="1007351108" sldId="2147483703"/>
          </pc:sldLayoutMkLst>
        </pc:sldLayoutChg>
        <pc:sldLayoutChg chg="add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3097366825" sldId="2147483702"/>
            <pc:sldLayoutMk cId="3041262498" sldId="2147483704"/>
          </pc:sldLayoutMkLst>
        </pc:sldLayoutChg>
        <pc:sldLayoutChg chg="add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3097366825" sldId="2147483702"/>
            <pc:sldLayoutMk cId="139853207" sldId="2147483705"/>
          </pc:sldLayoutMkLst>
        </pc:sldLayoutChg>
        <pc:sldLayoutChg chg="add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3097366825" sldId="2147483702"/>
            <pc:sldLayoutMk cId="900466736" sldId="2147483706"/>
          </pc:sldLayoutMkLst>
        </pc:sldLayoutChg>
        <pc:sldLayoutChg chg="add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3097366825" sldId="2147483702"/>
            <pc:sldLayoutMk cId="2019754683" sldId="2147483707"/>
          </pc:sldLayoutMkLst>
        </pc:sldLayoutChg>
        <pc:sldLayoutChg chg="add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3097366825" sldId="2147483702"/>
            <pc:sldLayoutMk cId="3557655354" sldId="2147483708"/>
          </pc:sldLayoutMkLst>
        </pc:sldLayoutChg>
        <pc:sldLayoutChg chg="add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3097366825" sldId="2147483702"/>
            <pc:sldLayoutMk cId="1657843645" sldId="2147483709"/>
          </pc:sldLayoutMkLst>
        </pc:sldLayoutChg>
        <pc:sldLayoutChg chg="add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3097366825" sldId="2147483702"/>
            <pc:sldLayoutMk cId="1201754032" sldId="2147483710"/>
          </pc:sldLayoutMkLst>
        </pc:sldLayoutChg>
        <pc:sldLayoutChg chg="add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3097366825" sldId="2147483702"/>
            <pc:sldLayoutMk cId="1709521332" sldId="2147483711"/>
          </pc:sldLayoutMkLst>
        </pc:sldLayoutChg>
        <pc:sldLayoutChg chg="add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3097366825" sldId="2147483702"/>
            <pc:sldLayoutMk cId="989916074" sldId="2147483712"/>
          </pc:sldLayoutMkLst>
        </pc:sldLayoutChg>
        <pc:sldLayoutChg chg="add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3097366825" sldId="2147483702"/>
            <pc:sldLayoutMk cId="1436893081" sldId="2147483713"/>
          </pc:sldLayoutMkLst>
        </pc:sldLayoutChg>
      </pc:sldMasterChg>
    </pc:docChg>
  </pc:docChgLst>
  <pc:docChgLst>
    <pc:chgData name="Sartori-Schwendemann,Julia J." userId="S::443938@student.fontys.nl::949bac51-ec75-4f44-8abd-632ea60d8aac" providerId="AD" clId="Web-{6D3C72CD-5B59-D00E-2983-5A3E64B93543}"/>
    <pc:docChg chg="modSld">
      <pc:chgData name="Sartori-Schwendemann,Julia J." userId="S::443938@student.fontys.nl::949bac51-ec75-4f44-8abd-632ea60d8aac" providerId="AD" clId="Web-{6D3C72CD-5B59-D00E-2983-5A3E64B93543}" dt="2022-11-15T07:41:46.041" v="60"/>
      <pc:docMkLst>
        <pc:docMk/>
      </pc:docMkLst>
      <pc:sldChg chg="addSp modSp mod setBg">
        <pc:chgData name="Sartori-Schwendemann,Julia J." userId="S::443938@student.fontys.nl::949bac51-ec75-4f44-8abd-632ea60d8aac" providerId="AD" clId="Web-{6D3C72CD-5B59-D00E-2983-5A3E64B93543}" dt="2022-11-15T07:35:17.713" v="17"/>
        <pc:sldMkLst>
          <pc:docMk/>
          <pc:sldMk cId="2016897172" sldId="259"/>
        </pc:sldMkLst>
        <pc:spChg chg="mod">
          <ac:chgData name="Sartori-Schwendemann,Julia J." userId="S::443938@student.fontys.nl::949bac51-ec75-4f44-8abd-632ea60d8aac" providerId="AD" clId="Web-{6D3C72CD-5B59-D00E-2983-5A3E64B93543}" dt="2022-11-15T07:35:17.713" v="17"/>
          <ac:spMkLst>
            <pc:docMk/>
            <pc:sldMk cId="2016897172" sldId="259"/>
            <ac:spMk id="2" creationId="{818FB671-22CF-57BF-B671-40EC8EB3D463}"/>
          </ac:spMkLst>
        </pc:spChg>
        <pc:spChg chg="mod">
          <ac:chgData name="Sartori-Schwendemann,Julia J." userId="S::443938@student.fontys.nl::949bac51-ec75-4f44-8abd-632ea60d8aac" providerId="AD" clId="Web-{6D3C72CD-5B59-D00E-2983-5A3E64B93543}" dt="2022-11-15T07:35:17.713" v="17"/>
          <ac:spMkLst>
            <pc:docMk/>
            <pc:sldMk cId="2016897172" sldId="259"/>
            <ac:spMk id="3" creationId="{99D30E5F-4F79-B84E-35EF-0E01C9AA927A}"/>
          </ac:spMkLst>
        </pc:spChg>
        <pc:spChg chg="mod">
          <ac:chgData name="Sartori-Schwendemann,Julia J." userId="S::443938@student.fontys.nl::949bac51-ec75-4f44-8abd-632ea60d8aac" providerId="AD" clId="Web-{6D3C72CD-5B59-D00E-2983-5A3E64B93543}" dt="2022-11-15T07:35:17.713" v="17"/>
          <ac:spMkLst>
            <pc:docMk/>
            <pc:sldMk cId="2016897172" sldId="259"/>
            <ac:spMk id="4" creationId="{131DFD1D-E41C-B443-948F-2E7CEF01C281}"/>
          </ac:spMkLst>
        </pc:spChg>
        <pc:spChg chg="mod">
          <ac:chgData name="Sartori-Schwendemann,Julia J." userId="S::443938@student.fontys.nl::949bac51-ec75-4f44-8abd-632ea60d8aac" providerId="AD" clId="Web-{6D3C72CD-5B59-D00E-2983-5A3E64B93543}" dt="2022-11-15T07:35:17.713" v="17"/>
          <ac:spMkLst>
            <pc:docMk/>
            <pc:sldMk cId="2016897172" sldId="259"/>
            <ac:spMk id="5" creationId="{4233B799-3110-73FF-9E16-E73B70819669}"/>
          </ac:spMkLst>
        </pc:spChg>
        <pc:spChg chg="mod">
          <ac:chgData name="Sartori-Schwendemann,Julia J." userId="S::443938@student.fontys.nl::949bac51-ec75-4f44-8abd-632ea60d8aac" providerId="AD" clId="Web-{6D3C72CD-5B59-D00E-2983-5A3E64B93543}" dt="2022-11-15T07:35:17.713" v="17"/>
          <ac:spMkLst>
            <pc:docMk/>
            <pc:sldMk cId="2016897172" sldId="259"/>
            <ac:spMk id="6" creationId="{952B9165-9D35-800C-3678-C6FEAF043F08}"/>
          </ac:spMkLst>
        </pc:spChg>
        <pc:spChg chg="add">
          <ac:chgData name="Sartori-Schwendemann,Julia J." userId="S::443938@student.fontys.nl::949bac51-ec75-4f44-8abd-632ea60d8aac" providerId="AD" clId="Web-{6D3C72CD-5B59-D00E-2983-5A3E64B93543}" dt="2022-11-15T07:35:17.713" v="17"/>
          <ac:spMkLst>
            <pc:docMk/>
            <pc:sldMk cId="2016897172" sldId="259"/>
            <ac:spMk id="11" creationId="{DAF1966E-FD40-4A4A-B61B-C4DF7FA05F06}"/>
          </ac:spMkLst>
        </pc:spChg>
        <pc:spChg chg="add">
          <ac:chgData name="Sartori-Schwendemann,Julia J." userId="S::443938@student.fontys.nl::949bac51-ec75-4f44-8abd-632ea60d8aac" providerId="AD" clId="Web-{6D3C72CD-5B59-D00E-2983-5A3E64B93543}" dt="2022-11-15T07:35:17.713" v="17"/>
          <ac:spMkLst>
            <pc:docMk/>
            <pc:sldMk cId="2016897172" sldId="259"/>
            <ac:spMk id="13" creationId="{047BFA19-D45E-416B-A404-7AF2F3F27017}"/>
          </ac:spMkLst>
        </pc:spChg>
        <pc:spChg chg="add">
          <ac:chgData name="Sartori-Schwendemann,Julia J." userId="S::443938@student.fontys.nl::949bac51-ec75-4f44-8abd-632ea60d8aac" providerId="AD" clId="Web-{6D3C72CD-5B59-D00E-2983-5A3E64B93543}" dt="2022-11-15T07:35:17.713" v="17"/>
          <ac:spMkLst>
            <pc:docMk/>
            <pc:sldMk cId="2016897172" sldId="259"/>
            <ac:spMk id="15" creationId="{8E0105E7-23DB-4CF2-8258-FF47C7620F6E}"/>
          </ac:spMkLst>
        </pc:spChg>
        <pc:spChg chg="add">
          <ac:chgData name="Sartori-Schwendemann,Julia J." userId="S::443938@student.fontys.nl::949bac51-ec75-4f44-8abd-632ea60d8aac" providerId="AD" clId="Web-{6D3C72CD-5B59-D00E-2983-5A3E64B93543}" dt="2022-11-15T07:35:17.713" v="17"/>
          <ac:spMkLst>
            <pc:docMk/>
            <pc:sldMk cId="2016897172" sldId="259"/>
            <ac:spMk id="17" creationId="{074B4F7D-14B2-478B-8BF5-01E4E0C5D263}"/>
          </ac:spMkLst>
        </pc:spChg>
      </pc:sldChg>
      <pc:sldChg chg="addSp delSp modSp mod setBg">
        <pc:chgData name="Sartori-Schwendemann,Julia J." userId="S::443938@student.fontys.nl::949bac51-ec75-4f44-8abd-632ea60d8aac" providerId="AD" clId="Web-{6D3C72CD-5B59-D00E-2983-5A3E64B93543}" dt="2022-11-15T07:41:18.368" v="57"/>
        <pc:sldMkLst>
          <pc:docMk/>
          <pc:sldMk cId="1608668736" sldId="260"/>
        </pc:sldMkLst>
        <pc:spChg chg="mod">
          <ac:chgData name="Sartori-Schwendemann,Julia J." userId="S::443938@student.fontys.nl::949bac51-ec75-4f44-8abd-632ea60d8aac" providerId="AD" clId="Web-{6D3C72CD-5B59-D00E-2983-5A3E64B93543}" dt="2022-11-15T07:37:37" v="21"/>
          <ac:spMkLst>
            <pc:docMk/>
            <pc:sldMk cId="1608668736" sldId="260"/>
            <ac:spMk id="2" creationId="{E30C1CF7-F088-EDF3-37F9-78650E1D272A}"/>
          </ac:spMkLst>
        </pc:spChg>
        <pc:spChg chg="mod ord">
          <ac:chgData name="Sartori-Schwendemann,Julia J." userId="S::443938@student.fontys.nl::949bac51-ec75-4f44-8abd-632ea60d8aac" providerId="AD" clId="Web-{6D3C72CD-5B59-D00E-2983-5A3E64B93543}" dt="2022-11-15T07:37:37" v="21"/>
          <ac:spMkLst>
            <pc:docMk/>
            <pc:sldMk cId="1608668736" sldId="260"/>
            <ac:spMk id="4" creationId="{38F09F71-3027-CE36-4450-1891AF7875A9}"/>
          </ac:spMkLst>
        </pc:spChg>
        <pc:spChg chg="mod ord">
          <ac:chgData name="Sartori-Schwendemann,Julia J." userId="S::443938@student.fontys.nl::949bac51-ec75-4f44-8abd-632ea60d8aac" providerId="AD" clId="Web-{6D3C72CD-5B59-D00E-2983-5A3E64B93543}" dt="2022-11-15T07:36:34.639" v="19"/>
          <ac:spMkLst>
            <pc:docMk/>
            <pc:sldMk cId="1608668736" sldId="260"/>
            <ac:spMk id="5" creationId="{1CEB66C7-2CDE-C1C6-36EF-75CBDC770423}"/>
          </ac:spMkLst>
        </pc:spChg>
        <pc:spChg chg="mod">
          <ac:chgData name="Sartori-Schwendemann,Julia J." userId="S::443938@student.fontys.nl::949bac51-ec75-4f44-8abd-632ea60d8aac" providerId="AD" clId="Web-{6D3C72CD-5B59-D00E-2983-5A3E64B93543}" dt="2022-11-15T07:37:37" v="21"/>
          <ac:spMkLst>
            <pc:docMk/>
            <pc:sldMk cId="1608668736" sldId="260"/>
            <ac:spMk id="6" creationId="{E6429FE8-7B27-3D13-5D68-91873026FD64}"/>
          </ac:spMkLst>
        </pc:spChg>
        <pc:spChg chg="add del">
          <ac:chgData name="Sartori-Schwendemann,Julia J." userId="S::443938@student.fontys.nl::949bac51-ec75-4f44-8abd-632ea60d8aac" providerId="AD" clId="Web-{6D3C72CD-5B59-D00E-2983-5A3E64B93543}" dt="2022-11-15T07:33:05.786" v="7"/>
          <ac:spMkLst>
            <pc:docMk/>
            <pc:sldMk cId="1608668736" sldId="260"/>
            <ac:spMk id="18" creationId="{FF0330B1-AAAC-427D-8A95-40380162BC65}"/>
          </ac:spMkLst>
        </pc:spChg>
        <pc:spChg chg="add del">
          <ac:chgData name="Sartori-Schwendemann,Julia J." userId="S::443938@student.fontys.nl::949bac51-ec75-4f44-8abd-632ea60d8aac" providerId="AD" clId="Web-{6D3C72CD-5B59-D00E-2983-5A3E64B93543}" dt="2022-11-15T07:37:37" v="21"/>
          <ac:spMkLst>
            <pc:docMk/>
            <pc:sldMk cId="1608668736" sldId="260"/>
            <ac:spMk id="19" creationId="{E45CA849-654C-4173-AD99-B3A2528275F5}"/>
          </ac:spMkLst>
        </pc:spChg>
        <pc:spChg chg="add del">
          <ac:chgData name="Sartori-Schwendemann,Julia J." userId="S::443938@student.fontys.nl::949bac51-ec75-4f44-8abd-632ea60d8aac" providerId="AD" clId="Web-{6D3C72CD-5B59-D00E-2983-5A3E64B93543}" dt="2022-11-15T07:32:12.534" v="3"/>
          <ac:spMkLst>
            <pc:docMk/>
            <pc:sldMk cId="1608668736" sldId="260"/>
            <ac:spMk id="20" creationId="{9DBC8166-481C-4473-95F5-9A5B9073B7F1}"/>
          </ac:spMkLst>
        </pc:spChg>
        <pc:spChg chg="add del">
          <ac:chgData name="Sartori-Schwendemann,Julia J." userId="S::443938@student.fontys.nl::949bac51-ec75-4f44-8abd-632ea60d8aac" providerId="AD" clId="Web-{6D3C72CD-5B59-D00E-2983-5A3E64B93543}" dt="2022-11-15T07:31:56.987" v="1"/>
          <ac:spMkLst>
            <pc:docMk/>
            <pc:sldMk cId="1608668736" sldId="260"/>
            <ac:spMk id="21" creationId="{B50AB553-2A96-4A92-96F2-93548E096954}"/>
          </ac:spMkLst>
        </pc:spChg>
        <pc:spChg chg="add del">
          <ac:chgData name="Sartori-Schwendemann,Julia J." userId="S::443938@student.fontys.nl::949bac51-ec75-4f44-8abd-632ea60d8aac" providerId="AD" clId="Web-{6D3C72CD-5B59-D00E-2983-5A3E64B93543}" dt="2022-11-15T07:32:12.534" v="3"/>
          <ac:spMkLst>
            <pc:docMk/>
            <pc:sldMk cId="1608668736" sldId="260"/>
            <ac:spMk id="22" creationId="{A5A5CE6E-90AF-4D43-A014-1F9EC83EB93D}"/>
          </ac:spMkLst>
        </pc:spChg>
        <pc:spChg chg="add del">
          <ac:chgData name="Sartori-Schwendemann,Julia J." userId="S::443938@student.fontys.nl::949bac51-ec75-4f44-8abd-632ea60d8aac" providerId="AD" clId="Web-{6D3C72CD-5B59-D00E-2983-5A3E64B93543}" dt="2022-11-15T07:33:59.367" v="15"/>
          <ac:spMkLst>
            <pc:docMk/>
            <pc:sldMk cId="1608668736" sldId="260"/>
            <ac:spMk id="23" creationId="{5DD103AA-7536-490B-973F-73CA63A7ED09}"/>
          </ac:spMkLst>
        </pc:spChg>
        <pc:spChg chg="add del">
          <ac:chgData name="Sartori-Schwendemann,Julia J." userId="S::443938@student.fontys.nl::949bac51-ec75-4f44-8abd-632ea60d8aac" providerId="AD" clId="Web-{6D3C72CD-5B59-D00E-2983-5A3E64B93543}" dt="2022-11-15T07:37:37" v="21"/>
          <ac:spMkLst>
            <pc:docMk/>
            <pc:sldMk cId="1608668736" sldId="260"/>
            <ac:spMk id="24" creationId="{E5BBB0F9-6A59-4D02-A9C7-A2D6516684CE}"/>
          </ac:spMkLst>
        </pc:spChg>
        <pc:spChg chg="add del">
          <ac:chgData name="Sartori-Schwendemann,Julia J." userId="S::443938@student.fontys.nl::949bac51-ec75-4f44-8abd-632ea60d8aac" providerId="AD" clId="Web-{6D3C72CD-5B59-D00E-2983-5A3E64B93543}" dt="2022-11-15T07:37:37" v="21"/>
          <ac:spMkLst>
            <pc:docMk/>
            <pc:sldMk cId="1608668736" sldId="260"/>
            <ac:spMk id="26" creationId="{3E23A947-2D45-4208-AE2B-64948C87A3EB}"/>
          </ac:spMkLst>
        </pc:spChg>
        <pc:spChg chg="add del">
          <ac:chgData name="Sartori-Schwendemann,Julia J." userId="S::443938@student.fontys.nl::949bac51-ec75-4f44-8abd-632ea60d8aac" providerId="AD" clId="Web-{6D3C72CD-5B59-D00E-2983-5A3E64B93543}" dt="2022-11-15T07:33:22.350" v="12"/>
          <ac:spMkLst>
            <pc:docMk/>
            <pc:sldMk cId="1608668736" sldId="260"/>
            <ac:spMk id="28" creationId="{BACC6370-2D7E-4714-9D71-7542949D7D5D}"/>
          </ac:spMkLst>
        </pc:spChg>
        <pc:spChg chg="add del">
          <ac:chgData name="Sartori-Schwendemann,Julia J." userId="S::443938@student.fontys.nl::949bac51-ec75-4f44-8abd-632ea60d8aac" providerId="AD" clId="Web-{6D3C72CD-5B59-D00E-2983-5A3E64B93543}" dt="2022-11-15T07:33:19.896" v="10"/>
          <ac:spMkLst>
            <pc:docMk/>
            <pc:sldMk cId="1608668736" sldId="260"/>
            <ac:spMk id="29" creationId="{B50AB553-2A96-4A92-96F2-93548E096954}"/>
          </ac:spMkLst>
        </pc:spChg>
        <pc:spChg chg="add del">
          <ac:chgData name="Sartori-Schwendemann,Julia J." userId="S::443938@student.fontys.nl::949bac51-ec75-4f44-8abd-632ea60d8aac" providerId="AD" clId="Web-{6D3C72CD-5B59-D00E-2983-5A3E64B93543}" dt="2022-11-15T07:33:22.350" v="12"/>
          <ac:spMkLst>
            <pc:docMk/>
            <pc:sldMk cId="1608668736" sldId="260"/>
            <ac:spMk id="30" creationId="{256B2C21-A230-48C0-8DF1-C46611373C44}"/>
          </ac:spMkLst>
        </pc:spChg>
        <pc:spChg chg="add del">
          <ac:chgData name="Sartori-Schwendemann,Julia J." userId="S::443938@student.fontys.nl::949bac51-ec75-4f44-8abd-632ea60d8aac" providerId="AD" clId="Web-{6D3C72CD-5B59-D00E-2983-5A3E64B93543}" dt="2022-11-15T07:33:22.350" v="12"/>
          <ac:spMkLst>
            <pc:docMk/>
            <pc:sldMk cId="1608668736" sldId="260"/>
            <ac:spMk id="32" creationId="{3847E18C-932D-4C95-AABA-FEC7C9499AD7}"/>
          </ac:spMkLst>
        </pc:spChg>
        <pc:spChg chg="add del">
          <ac:chgData name="Sartori-Schwendemann,Julia J." userId="S::443938@student.fontys.nl::949bac51-ec75-4f44-8abd-632ea60d8aac" providerId="AD" clId="Web-{6D3C72CD-5B59-D00E-2983-5A3E64B93543}" dt="2022-11-15T07:33:22.350" v="12"/>
          <ac:spMkLst>
            <pc:docMk/>
            <pc:sldMk cId="1608668736" sldId="260"/>
            <ac:spMk id="34" creationId="{3150CB11-0C61-439E-910F-5787759E72A0}"/>
          </ac:spMkLst>
        </pc:spChg>
        <pc:spChg chg="add del">
          <ac:chgData name="Sartori-Schwendemann,Julia J." userId="S::443938@student.fontys.nl::949bac51-ec75-4f44-8abd-632ea60d8aac" providerId="AD" clId="Web-{6D3C72CD-5B59-D00E-2983-5A3E64B93543}" dt="2022-11-15T07:33:22.350" v="12"/>
          <ac:spMkLst>
            <pc:docMk/>
            <pc:sldMk cId="1608668736" sldId="260"/>
            <ac:spMk id="36" creationId="{43F8A58B-5155-44CE-A5FF-7647B47D0A7A}"/>
          </ac:spMkLst>
        </pc:spChg>
        <pc:spChg chg="add del">
          <ac:chgData name="Sartori-Schwendemann,Julia J." userId="S::443938@student.fontys.nl::949bac51-ec75-4f44-8abd-632ea60d8aac" providerId="AD" clId="Web-{6D3C72CD-5B59-D00E-2983-5A3E64B93543}" dt="2022-11-15T07:33:22.350" v="12"/>
          <ac:spMkLst>
            <pc:docMk/>
            <pc:sldMk cId="1608668736" sldId="260"/>
            <ac:spMk id="38" creationId="{443F2ACA-E6D6-4028-82DD-F03C262D5DE6}"/>
          </ac:spMkLst>
        </pc:spChg>
        <pc:spChg chg="add del">
          <ac:chgData name="Sartori-Schwendemann,Julia J." userId="S::443938@student.fontys.nl::949bac51-ec75-4f44-8abd-632ea60d8aac" providerId="AD" clId="Web-{6D3C72CD-5B59-D00E-2983-5A3E64B93543}" dt="2022-11-15T07:33:59.320" v="14"/>
          <ac:spMkLst>
            <pc:docMk/>
            <pc:sldMk cId="1608668736" sldId="260"/>
            <ac:spMk id="40" creationId="{955A2079-FA98-4876-80F0-72364A7D2EA4}"/>
          </ac:spMkLst>
        </pc:spChg>
        <pc:spChg chg="add del">
          <ac:chgData name="Sartori-Schwendemann,Julia J." userId="S::443938@student.fontys.nl::949bac51-ec75-4f44-8abd-632ea60d8aac" providerId="AD" clId="Web-{6D3C72CD-5B59-D00E-2983-5A3E64B93543}" dt="2022-11-15T07:34:41.946" v="16"/>
          <ac:spMkLst>
            <pc:docMk/>
            <pc:sldMk cId="1608668736" sldId="260"/>
            <ac:spMk id="42" creationId="{59A309A7-1751-4ABE-A3C1-EEC40366AD89}"/>
          </ac:spMkLst>
        </pc:spChg>
        <pc:spChg chg="add del">
          <ac:chgData name="Sartori-Schwendemann,Julia J." userId="S::443938@student.fontys.nl::949bac51-ec75-4f44-8abd-632ea60d8aac" providerId="AD" clId="Web-{6D3C72CD-5B59-D00E-2983-5A3E64B93543}" dt="2022-11-15T07:34:41.946" v="16"/>
          <ac:spMkLst>
            <pc:docMk/>
            <pc:sldMk cId="1608668736" sldId="260"/>
            <ac:spMk id="43" creationId="{967D8EB6-EAE1-4F9C-B398-83321E287204}"/>
          </ac:spMkLst>
        </pc:spChg>
        <pc:spChg chg="add del mod ord">
          <ac:chgData name="Sartori-Schwendemann,Julia J." userId="S::443938@student.fontys.nl::949bac51-ec75-4f44-8abd-632ea60d8aac" providerId="AD" clId="Web-{6D3C72CD-5B59-D00E-2983-5A3E64B93543}" dt="2022-11-15T07:38:36.549" v="26"/>
          <ac:spMkLst>
            <pc:docMk/>
            <pc:sldMk cId="1608668736" sldId="260"/>
            <ac:spMk id="209" creationId="{4BA0ED59-D9B1-F85B-F649-BA0E4B98060C}"/>
          </ac:spMkLst>
        </pc:spChg>
        <pc:spChg chg="add">
          <ac:chgData name="Sartori-Schwendemann,Julia J." userId="S::443938@student.fontys.nl::949bac51-ec75-4f44-8abd-632ea60d8aac" providerId="AD" clId="Web-{6D3C72CD-5B59-D00E-2983-5A3E64B93543}" dt="2022-11-15T07:37:37" v="21"/>
          <ac:spMkLst>
            <pc:docMk/>
            <pc:sldMk cId="1608668736" sldId="260"/>
            <ac:spMk id="214" creationId="{DAF1966E-FD40-4A4A-B61B-C4DF7FA05F06}"/>
          </ac:spMkLst>
        </pc:spChg>
        <pc:spChg chg="add">
          <ac:chgData name="Sartori-Schwendemann,Julia J." userId="S::443938@student.fontys.nl::949bac51-ec75-4f44-8abd-632ea60d8aac" providerId="AD" clId="Web-{6D3C72CD-5B59-D00E-2983-5A3E64B93543}" dt="2022-11-15T07:37:37" v="21"/>
          <ac:spMkLst>
            <pc:docMk/>
            <pc:sldMk cId="1608668736" sldId="260"/>
            <ac:spMk id="216" creationId="{047BFA19-D45E-416B-A404-7AF2F3F27017}"/>
          </ac:spMkLst>
        </pc:spChg>
        <pc:spChg chg="add">
          <ac:chgData name="Sartori-Schwendemann,Julia J." userId="S::443938@student.fontys.nl::949bac51-ec75-4f44-8abd-632ea60d8aac" providerId="AD" clId="Web-{6D3C72CD-5B59-D00E-2983-5A3E64B93543}" dt="2022-11-15T07:37:37" v="21"/>
          <ac:spMkLst>
            <pc:docMk/>
            <pc:sldMk cId="1608668736" sldId="260"/>
            <ac:spMk id="218" creationId="{8E0105E7-23DB-4CF2-8258-FF47C7620F6E}"/>
          </ac:spMkLst>
        </pc:spChg>
        <pc:spChg chg="add">
          <ac:chgData name="Sartori-Schwendemann,Julia J." userId="S::443938@student.fontys.nl::949bac51-ec75-4f44-8abd-632ea60d8aac" providerId="AD" clId="Web-{6D3C72CD-5B59-D00E-2983-5A3E64B93543}" dt="2022-11-15T07:37:37" v="21"/>
          <ac:spMkLst>
            <pc:docMk/>
            <pc:sldMk cId="1608668736" sldId="260"/>
            <ac:spMk id="220" creationId="{074B4F7D-14B2-478B-8BF5-01E4E0C5D263}"/>
          </ac:spMkLst>
        </pc:spChg>
        <pc:graphicFrameChg chg="del mod ord modGraphic">
          <ac:chgData name="Sartori-Schwendemann,Julia J." userId="S::443938@student.fontys.nl::949bac51-ec75-4f44-8abd-632ea60d8aac" providerId="AD" clId="Web-{6D3C72CD-5B59-D00E-2983-5A3E64B93543}" dt="2022-11-15T07:37:33.922" v="20"/>
          <ac:graphicFrameMkLst>
            <pc:docMk/>
            <pc:sldMk cId="1608668736" sldId="260"/>
            <ac:graphicFrameMk id="15" creationId="{469B20FD-10BB-1974-DC5F-91C32D91B018}"/>
          </ac:graphicFrameMkLst>
        </pc:graphicFrameChg>
        <pc:graphicFrameChg chg="add del mod">
          <ac:chgData name="Sartori-Schwendemann,Julia J." userId="S::443938@student.fontys.nl::949bac51-ec75-4f44-8abd-632ea60d8aac" providerId="AD" clId="Web-{6D3C72CD-5B59-D00E-2983-5A3E64B93543}" dt="2022-11-15T07:38:25.924" v="25"/>
          <ac:graphicFrameMkLst>
            <pc:docMk/>
            <pc:sldMk cId="1608668736" sldId="260"/>
            <ac:graphicFrameMk id="210" creationId="{B381BDF0-9D67-A2A5-DEAD-B709586A5AB9}"/>
          </ac:graphicFrameMkLst>
        </pc:graphicFrameChg>
        <pc:graphicFrameChg chg="add mod ord modGraphic">
          <ac:chgData name="Sartori-Schwendemann,Julia J." userId="S::443938@student.fontys.nl::949bac51-ec75-4f44-8abd-632ea60d8aac" providerId="AD" clId="Web-{6D3C72CD-5B59-D00E-2983-5A3E64B93543}" dt="2022-11-15T07:40:51.507" v="56" actId="20577"/>
          <ac:graphicFrameMkLst>
            <pc:docMk/>
            <pc:sldMk cId="1608668736" sldId="260"/>
            <ac:graphicFrameMk id="236" creationId="{04E8D463-EFC6-B01A-9BE0-530E5F26DB7D}"/>
          </ac:graphicFrameMkLst>
        </pc:graphicFrameChg>
        <pc:graphicFrameChg chg="add del">
          <ac:chgData name="Sartori-Schwendemann,Julia J." userId="S::443938@student.fontys.nl::949bac51-ec75-4f44-8abd-632ea60d8aac" providerId="AD" clId="Web-{6D3C72CD-5B59-D00E-2983-5A3E64B93543}" dt="2022-11-15T07:41:18.368" v="57"/>
          <ac:graphicFrameMkLst>
            <pc:docMk/>
            <pc:sldMk cId="1608668736" sldId="260"/>
            <ac:graphicFrameMk id="243" creationId="{578D9915-CF03-C2E2-74E3-59D82C28D0D9}"/>
          </ac:graphicFrameMkLst>
        </pc:graphicFrameChg>
        <pc:picChg chg="add del">
          <ac:chgData name="Sartori-Schwendemann,Julia J." userId="S::443938@student.fontys.nl::949bac51-ec75-4f44-8abd-632ea60d8aac" providerId="AD" clId="Web-{6D3C72CD-5B59-D00E-2983-5A3E64B93543}" dt="2022-11-15T07:31:56.987" v="1"/>
          <ac:picMkLst>
            <pc:docMk/>
            <pc:sldMk cId="1608668736" sldId="260"/>
            <ac:picMk id="17" creationId="{3495509C-753B-BDCC-D688-487BF5F8C3AE}"/>
          </ac:picMkLst>
        </pc:picChg>
        <pc:picChg chg="add del">
          <ac:chgData name="Sartori-Schwendemann,Julia J." userId="S::443938@student.fontys.nl::949bac51-ec75-4f44-8abd-632ea60d8aac" providerId="AD" clId="Web-{6D3C72CD-5B59-D00E-2983-5A3E64B93543}" dt="2022-11-15T07:33:19.896" v="10"/>
          <ac:picMkLst>
            <pc:docMk/>
            <pc:sldMk cId="1608668736" sldId="260"/>
            <ac:picMk id="25" creationId="{37636EBF-6D70-38BB-8E2F-908EF0D573A1}"/>
          </ac:picMkLst>
        </pc:picChg>
      </pc:sldChg>
      <pc:sldChg chg="addSp modSp mod setBg modShow">
        <pc:chgData name="Sartori-Schwendemann,Julia J." userId="S::443938@student.fontys.nl::949bac51-ec75-4f44-8abd-632ea60d8aac" providerId="AD" clId="Web-{6D3C72CD-5B59-D00E-2983-5A3E64B93543}" dt="2022-11-15T07:41:39.259" v="58"/>
        <pc:sldMkLst>
          <pc:docMk/>
          <pc:sldMk cId="3256142102" sldId="264"/>
        </pc:sldMkLst>
        <pc:spChg chg="mod">
          <ac:chgData name="Sartori-Schwendemann,Julia J." userId="S::443938@student.fontys.nl::949bac51-ec75-4f44-8abd-632ea60d8aac" providerId="AD" clId="Web-{6D3C72CD-5B59-D00E-2983-5A3E64B93543}" dt="2022-11-15T07:35:28.542" v="18"/>
          <ac:spMkLst>
            <pc:docMk/>
            <pc:sldMk cId="3256142102" sldId="264"/>
            <ac:spMk id="2" creationId="{7F998D61-428C-3E32-18CD-4AD086A18244}"/>
          </ac:spMkLst>
        </pc:spChg>
        <pc:spChg chg="mod">
          <ac:chgData name="Sartori-Schwendemann,Julia J." userId="S::443938@student.fontys.nl::949bac51-ec75-4f44-8abd-632ea60d8aac" providerId="AD" clId="Web-{6D3C72CD-5B59-D00E-2983-5A3E64B93543}" dt="2022-11-15T07:35:28.542" v="18"/>
          <ac:spMkLst>
            <pc:docMk/>
            <pc:sldMk cId="3256142102" sldId="264"/>
            <ac:spMk id="3" creationId="{DAC6A59B-659F-BF29-77CC-8135ABF51C7F}"/>
          </ac:spMkLst>
        </pc:spChg>
        <pc:spChg chg="mod">
          <ac:chgData name="Sartori-Schwendemann,Julia J." userId="S::443938@student.fontys.nl::949bac51-ec75-4f44-8abd-632ea60d8aac" providerId="AD" clId="Web-{6D3C72CD-5B59-D00E-2983-5A3E64B93543}" dt="2022-11-15T07:35:28.542" v="18"/>
          <ac:spMkLst>
            <pc:docMk/>
            <pc:sldMk cId="3256142102" sldId="264"/>
            <ac:spMk id="4" creationId="{9719A936-0B3D-65B8-234F-F89C84CD7124}"/>
          </ac:spMkLst>
        </pc:spChg>
        <pc:spChg chg="mod">
          <ac:chgData name="Sartori-Schwendemann,Julia J." userId="S::443938@student.fontys.nl::949bac51-ec75-4f44-8abd-632ea60d8aac" providerId="AD" clId="Web-{6D3C72CD-5B59-D00E-2983-5A3E64B93543}" dt="2022-11-15T07:35:28.542" v="18"/>
          <ac:spMkLst>
            <pc:docMk/>
            <pc:sldMk cId="3256142102" sldId="264"/>
            <ac:spMk id="5" creationId="{97491514-938A-621C-A851-56866C1190DF}"/>
          </ac:spMkLst>
        </pc:spChg>
        <pc:spChg chg="mod">
          <ac:chgData name="Sartori-Schwendemann,Julia J." userId="S::443938@student.fontys.nl::949bac51-ec75-4f44-8abd-632ea60d8aac" providerId="AD" clId="Web-{6D3C72CD-5B59-D00E-2983-5A3E64B93543}" dt="2022-11-15T07:35:28.542" v="18"/>
          <ac:spMkLst>
            <pc:docMk/>
            <pc:sldMk cId="3256142102" sldId="264"/>
            <ac:spMk id="6" creationId="{9BADC11F-C1E8-4279-C99F-DB6575198B39}"/>
          </ac:spMkLst>
        </pc:spChg>
        <pc:spChg chg="add">
          <ac:chgData name="Sartori-Schwendemann,Julia J." userId="S::443938@student.fontys.nl::949bac51-ec75-4f44-8abd-632ea60d8aac" providerId="AD" clId="Web-{6D3C72CD-5B59-D00E-2983-5A3E64B93543}" dt="2022-11-15T07:35:28.542" v="18"/>
          <ac:spMkLst>
            <pc:docMk/>
            <pc:sldMk cId="3256142102" sldId="264"/>
            <ac:spMk id="11" creationId="{DAF1966E-FD40-4A4A-B61B-C4DF7FA05F06}"/>
          </ac:spMkLst>
        </pc:spChg>
        <pc:spChg chg="add">
          <ac:chgData name="Sartori-Schwendemann,Julia J." userId="S::443938@student.fontys.nl::949bac51-ec75-4f44-8abd-632ea60d8aac" providerId="AD" clId="Web-{6D3C72CD-5B59-D00E-2983-5A3E64B93543}" dt="2022-11-15T07:35:28.542" v="18"/>
          <ac:spMkLst>
            <pc:docMk/>
            <pc:sldMk cId="3256142102" sldId="264"/>
            <ac:spMk id="13" creationId="{047BFA19-D45E-416B-A404-7AF2F3F27017}"/>
          </ac:spMkLst>
        </pc:spChg>
        <pc:spChg chg="add">
          <ac:chgData name="Sartori-Schwendemann,Julia J." userId="S::443938@student.fontys.nl::949bac51-ec75-4f44-8abd-632ea60d8aac" providerId="AD" clId="Web-{6D3C72CD-5B59-D00E-2983-5A3E64B93543}" dt="2022-11-15T07:35:28.542" v="18"/>
          <ac:spMkLst>
            <pc:docMk/>
            <pc:sldMk cId="3256142102" sldId="264"/>
            <ac:spMk id="15" creationId="{8E0105E7-23DB-4CF2-8258-FF47C7620F6E}"/>
          </ac:spMkLst>
        </pc:spChg>
        <pc:spChg chg="add">
          <ac:chgData name="Sartori-Schwendemann,Julia J." userId="S::443938@student.fontys.nl::949bac51-ec75-4f44-8abd-632ea60d8aac" providerId="AD" clId="Web-{6D3C72CD-5B59-D00E-2983-5A3E64B93543}" dt="2022-11-15T07:35:28.542" v="18"/>
          <ac:spMkLst>
            <pc:docMk/>
            <pc:sldMk cId="3256142102" sldId="264"/>
            <ac:spMk id="17" creationId="{074B4F7D-14B2-478B-8BF5-01E4E0C5D263}"/>
          </ac:spMkLst>
        </pc:spChg>
      </pc:sldChg>
      <pc:sldChg chg="addSp modSp mod setBg">
        <pc:chgData name="Sartori-Schwendemann,Julia J." userId="S::443938@student.fontys.nl::949bac51-ec75-4f44-8abd-632ea60d8aac" providerId="AD" clId="Web-{6D3C72CD-5B59-D00E-2983-5A3E64B93543}" dt="2022-11-15T07:41:42.822" v="59"/>
        <pc:sldMkLst>
          <pc:docMk/>
          <pc:sldMk cId="4085197381" sldId="265"/>
        </pc:sldMkLst>
        <pc:spChg chg="mod">
          <ac:chgData name="Sartori-Schwendemann,Julia J." userId="S::443938@student.fontys.nl::949bac51-ec75-4f44-8abd-632ea60d8aac" providerId="AD" clId="Web-{6D3C72CD-5B59-D00E-2983-5A3E64B93543}" dt="2022-11-15T07:41:42.822" v="59"/>
          <ac:spMkLst>
            <pc:docMk/>
            <pc:sldMk cId="4085197381" sldId="265"/>
            <ac:spMk id="2" creationId="{FF329F64-D2B5-70EE-B85A-E91D58E8FF5D}"/>
          </ac:spMkLst>
        </pc:spChg>
        <pc:spChg chg="mod">
          <ac:chgData name="Sartori-Schwendemann,Julia J." userId="S::443938@student.fontys.nl::949bac51-ec75-4f44-8abd-632ea60d8aac" providerId="AD" clId="Web-{6D3C72CD-5B59-D00E-2983-5A3E64B93543}" dt="2022-11-15T07:41:42.822" v="59"/>
          <ac:spMkLst>
            <pc:docMk/>
            <pc:sldMk cId="4085197381" sldId="265"/>
            <ac:spMk id="3" creationId="{10AC6F14-1C41-6591-3344-35D7CFB5ED64}"/>
          </ac:spMkLst>
        </pc:spChg>
        <pc:spChg chg="mod">
          <ac:chgData name="Sartori-Schwendemann,Julia J." userId="S::443938@student.fontys.nl::949bac51-ec75-4f44-8abd-632ea60d8aac" providerId="AD" clId="Web-{6D3C72CD-5B59-D00E-2983-5A3E64B93543}" dt="2022-11-15T07:41:42.822" v="59"/>
          <ac:spMkLst>
            <pc:docMk/>
            <pc:sldMk cId="4085197381" sldId="265"/>
            <ac:spMk id="4" creationId="{56365449-9183-62B9-2CED-DEC53B26F8EF}"/>
          </ac:spMkLst>
        </pc:spChg>
        <pc:spChg chg="mod">
          <ac:chgData name="Sartori-Schwendemann,Julia J." userId="S::443938@student.fontys.nl::949bac51-ec75-4f44-8abd-632ea60d8aac" providerId="AD" clId="Web-{6D3C72CD-5B59-D00E-2983-5A3E64B93543}" dt="2022-11-15T07:41:42.822" v="59"/>
          <ac:spMkLst>
            <pc:docMk/>
            <pc:sldMk cId="4085197381" sldId="265"/>
            <ac:spMk id="5" creationId="{78F8ED1F-C599-9B10-29B4-935747E26860}"/>
          </ac:spMkLst>
        </pc:spChg>
        <pc:spChg chg="mod">
          <ac:chgData name="Sartori-Schwendemann,Julia J." userId="S::443938@student.fontys.nl::949bac51-ec75-4f44-8abd-632ea60d8aac" providerId="AD" clId="Web-{6D3C72CD-5B59-D00E-2983-5A3E64B93543}" dt="2022-11-15T07:41:42.822" v="59"/>
          <ac:spMkLst>
            <pc:docMk/>
            <pc:sldMk cId="4085197381" sldId="265"/>
            <ac:spMk id="6" creationId="{D9B035A1-6F7E-D58E-0138-8D4577916B20}"/>
          </ac:spMkLst>
        </pc:spChg>
        <pc:spChg chg="add">
          <ac:chgData name="Sartori-Schwendemann,Julia J." userId="S::443938@student.fontys.nl::949bac51-ec75-4f44-8abd-632ea60d8aac" providerId="AD" clId="Web-{6D3C72CD-5B59-D00E-2983-5A3E64B93543}" dt="2022-11-15T07:41:42.822" v="59"/>
          <ac:spMkLst>
            <pc:docMk/>
            <pc:sldMk cId="4085197381" sldId="265"/>
            <ac:spMk id="11" creationId="{DAF1966E-FD40-4A4A-B61B-C4DF7FA05F06}"/>
          </ac:spMkLst>
        </pc:spChg>
        <pc:spChg chg="add">
          <ac:chgData name="Sartori-Schwendemann,Julia J." userId="S::443938@student.fontys.nl::949bac51-ec75-4f44-8abd-632ea60d8aac" providerId="AD" clId="Web-{6D3C72CD-5B59-D00E-2983-5A3E64B93543}" dt="2022-11-15T07:41:42.822" v="59"/>
          <ac:spMkLst>
            <pc:docMk/>
            <pc:sldMk cId="4085197381" sldId="265"/>
            <ac:spMk id="13" creationId="{047BFA19-D45E-416B-A404-7AF2F3F27017}"/>
          </ac:spMkLst>
        </pc:spChg>
        <pc:spChg chg="add">
          <ac:chgData name="Sartori-Schwendemann,Julia J." userId="S::443938@student.fontys.nl::949bac51-ec75-4f44-8abd-632ea60d8aac" providerId="AD" clId="Web-{6D3C72CD-5B59-D00E-2983-5A3E64B93543}" dt="2022-11-15T07:41:42.822" v="59"/>
          <ac:spMkLst>
            <pc:docMk/>
            <pc:sldMk cId="4085197381" sldId="265"/>
            <ac:spMk id="15" creationId="{8E0105E7-23DB-4CF2-8258-FF47C7620F6E}"/>
          </ac:spMkLst>
        </pc:spChg>
        <pc:spChg chg="add">
          <ac:chgData name="Sartori-Schwendemann,Julia J." userId="S::443938@student.fontys.nl::949bac51-ec75-4f44-8abd-632ea60d8aac" providerId="AD" clId="Web-{6D3C72CD-5B59-D00E-2983-5A3E64B93543}" dt="2022-11-15T07:41:42.822" v="59"/>
          <ac:spMkLst>
            <pc:docMk/>
            <pc:sldMk cId="4085197381" sldId="265"/>
            <ac:spMk id="17" creationId="{074B4F7D-14B2-478B-8BF5-01E4E0C5D263}"/>
          </ac:spMkLst>
        </pc:spChg>
      </pc:sldChg>
      <pc:sldChg chg="addSp modSp mod setBg">
        <pc:chgData name="Sartori-Schwendemann,Julia J." userId="S::443938@student.fontys.nl::949bac51-ec75-4f44-8abd-632ea60d8aac" providerId="AD" clId="Web-{6D3C72CD-5B59-D00E-2983-5A3E64B93543}" dt="2022-11-15T07:41:46.041" v="60"/>
        <pc:sldMkLst>
          <pc:docMk/>
          <pc:sldMk cId="889798360" sldId="266"/>
        </pc:sldMkLst>
        <pc:spChg chg="mod">
          <ac:chgData name="Sartori-Schwendemann,Julia J." userId="S::443938@student.fontys.nl::949bac51-ec75-4f44-8abd-632ea60d8aac" providerId="AD" clId="Web-{6D3C72CD-5B59-D00E-2983-5A3E64B93543}" dt="2022-11-15T07:41:46.041" v="60"/>
          <ac:spMkLst>
            <pc:docMk/>
            <pc:sldMk cId="889798360" sldId="266"/>
            <ac:spMk id="2" creationId="{FF329F64-D2B5-70EE-B85A-E91D58E8FF5D}"/>
          </ac:spMkLst>
        </pc:spChg>
        <pc:spChg chg="mod">
          <ac:chgData name="Sartori-Schwendemann,Julia J." userId="S::443938@student.fontys.nl::949bac51-ec75-4f44-8abd-632ea60d8aac" providerId="AD" clId="Web-{6D3C72CD-5B59-D00E-2983-5A3E64B93543}" dt="2022-11-15T07:41:46.041" v="60"/>
          <ac:spMkLst>
            <pc:docMk/>
            <pc:sldMk cId="889798360" sldId="266"/>
            <ac:spMk id="3" creationId="{10AC6F14-1C41-6591-3344-35D7CFB5ED64}"/>
          </ac:spMkLst>
        </pc:spChg>
        <pc:spChg chg="mod">
          <ac:chgData name="Sartori-Schwendemann,Julia J." userId="S::443938@student.fontys.nl::949bac51-ec75-4f44-8abd-632ea60d8aac" providerId="AD" clId="Web-{6D3C72CD-5B59-D00E-2983-5A3E64B93543}" dt="2022-11-15T07:41:46.041" v="60"/>
          <ac:spMkLst>
            <pc:docMk/>
            <pc:sldMk cId="889798360" sldId="266"/>
            <ac:spMk id="4" creationId="{BE3F27C4-9030-5A60-4181-CA6FD1DCAE9F}"/>
          </ac:spMkLst>
        </pc:spChg>
        <pc:spChg chg="mod">
          <ac:chgData name="Sartori-Schwendemann,Julia J." userId="S::443938@student.fontys.nl::949bac51-ec75-4f44-8abd-632ea60d8aac" providerId="AD" clId="Web-{6D3C72CD-5B59-D00E-2983-5A3E64B93543}" dt="2022-11-15T07:41:46.041" v="60"/>
          <ac:spMkLst>
            <pc:docMk/>
            <pc:sldMk cId="889798360" sldId="266"/>
            <ac:spMk id="5" creationId="{DC8B9268-2A83-F0C9-0D93-0C621858AAEF}"/>
          </ac:spMkLst>
        </pc:spChg>
        <pc:spChg chg="mod">
          <ac:chgData name="Sartori-Schwendemann,Julia J." userId="S::443938@student.fontys.nl::949bac51-ec75-4f44-8abd-632ea60d8aac" providerId="AD" clId="Web-{6D3C72CD-5B59-D00E-2983-5A3E64B93543}" dt="2022-11-15T07:41:46.041" v="60"/>
          <ac:spMkLst>
            <pc:docMk/>
            <pc:sldMk cId="889798360" sldId="266"/>
            <ac:spMk id="6" creationId="{7194DAA6-BB27-5974-7F65-4D5BF50C0B8C}"/>
          </ac:spMkLst>
        </pc:spChg>
        <pc:spChg chg="add">
          <ac:chgData name="Sartori-Schwendemann,Julia J." userId="S::443938@student.fontys.nl::949bac51-ec75-4f44-8abd-632ea60d8aac" providerId="AD" clId="Web-{6D3C72CD-5B59-D00E-2983-5A3E64B93543}" dt="2022-11-15T07:41:46.041" v="60"/>
          <ac:spMkLst>
            <pc:docMk/>
            <pc:sldMk cId="889798360" sldId="266"/>
            <ac:spMk id="11" creationId="{DAF1966E-FD40-4A4A-B61B-C4DF7FA05F06}"/>
          </ac:spMkLst>
        </pc:spChg>
        <pc:spChg chg="add">
          <ac:chgData name="Sartori-Schwendemann,Julia J." userId="S::443938@student.fontys.nl::949bac51-ec75-4f44-8abd-632ea60d8aac" providerId="AD" clId="Web-{6D3C72CD-5B59-D00E-2983-5A3E64B93543}" dt="2022-11-15T07:41:46.041" v="60"/>
          <ac:spMkLst>
            <pc:docMk/>
            <pc:sldMk cId="889798360" sldId="266"/>
            <ac:spMk id="13" creationId="{047BFA19-D45E-416B-A404-7AF2F3F27017}"/>
          </ac:spMkLst>
        </pc:spChg>
        <pc:spChg chg="add">
          <ac:chgData name="Sartori-Schwendemann,Julia J." userId="S::443938@student.fontys.nl::949bac51-ec75-4f44-8abd-632ea60d8aac" providerId="AD" clId="Web-{6D3C72CD-5B59-D00E-2983-5A3E64B93543}" dt="2022-11-15T07:41:46.041" v="60"/>
          <ac:spMkLst>
            <pc:docMk/>
            <pc:sldMk cId="889798360" sldId="266"/>
            <ac:spMk id="15" creationId="{8E0105E7-23DB-4CF2-8258-FF47C7620F6E}"/>
          </ac:spMkLst>
        </pc:spChg>
        <pc:spChg chg="add">
          <ac:chgData name="Sartori-Schwendemann,Julia J." userId="S::443938@student.fontys.nl::949bac51-ec75-4f44-8abd-632ea60d8aac" providerId="AD" clId="Web-{6D3C72CD-5B59-D00E-2983-5A3E64B93543}" dt="2022-11-15T07:41:46.041" v="60"/>
          <ac:spMkLst>
            <pc:docMk/>
            <pc:sldMk cId="889798360" sldId="266"/>
            <ac:spMk id="17" creationId="{074B4F7D-14B2-478B-8BF5-01E4E0C5D263}"/>
          </ac:spMkLst>
        </pc:spChg>
      </pc:sldChg>
    </pc:docChg>
  </pc:docChgLst>
  <pc:docChgLst>
    <pc:chgData name="Sartori-Schwendemann,Julia J." userId="S::443938@student.fontys.nl::949bac51-ec75-4f44-8abd-632ea60d8aac" providerId="AD" clId="Web-{9ACFC67C-011F-3B77-03F5-2764D5C198BF}"/>
    <pc:docChg chg="modSld">
      <pc:chgData name="Sartori-Schwendemann,Julia J." userId="S::443938@student.fontys.nl::949bac51-ec75-4f44-8abd-632ea60d8aac" providerId="AD" clId="Web-{9ACFC67C-011F-3B77-03F5-2764D5C198BF}" dt="2022-11-14T18:15:20.967" v="12"/>
      <pc:docMkLst>
        <pc:docMk/>
      </pc:docMkLst>
      <pc:sldChg chg="addSp delSp modSp mod setBg addAnim setClrOvrMap">
        <pc:chgData name="Sartori-Schwendemann,Julia J." userId="S::443938@student.fontys.nl::949bac51-ec75-4f44-8abd-632ea60d8aac" providerId="AD" clId="Web-{9ACFC67C-011F-3B77-03F5-2764D5C198BF}" dt="2022-11-14T18:13:31.822" v="8"/>
        <pc:sldMkLst>
          <pc:docMk/>
          <pc:sldMk cId="1470475959" sldId="256"/>
        </pc:sldMkLst>
        <pc:spChg chg="mod">
          <ac:chgData name="Sartori-Schwendemann,Julia J." userId="S::443938@student.fontys.nl::949bac51-ec75-4f44-8abd-632ea60d8aac" providerId="AD" clId="Web-{9ACFC67C-011F-3B77-03F5-2764D5C198BF}" dt="2022-11-14T18:13:31.822" v="8"/>
          <ac:spMkLst>
            <pc:docMk/>
            <pc:sldMk cId="1470475959" sldId="256"/>
            <ac:spMk id="2" creationId="{BDBC0D0B-D2F1-C04D-DA12-FEFC0515CAB1}"/>
          </ac:spMkLst>
        </pc:spChg>
        <pc:spChg chg="mod">
          <ac:chgData name="Sartori-Schwendemann,Julia J." userId="S::443938@student.fontys.nl::949bac51-ec75-4f44-8abd-632ea60d8aac" providerId="AD" clId="Web-{9ACFC67C-011F-3B77-03F5-2764D5C198BF}" dt="2022-11-14T18:13:31.822" v="8"/>
          <ac:spMkLst>
            <pc:docMk/>
            <pc:sldMk cId="1470475959" sldId="256"/>
            <ac:spMk id="3" creationId="{EC68CB36-A0B0-0EBD-95AB-B2C30C18201C}"/>
          </ac:spMkLst>
        </pc:spChg>
        <pc:spChg chg="add del">
          <ac:chgData name="Sartori-Schwendemann,Julia J." userId="S::443938@student.fontys.nl::949bac51-ec75-4f44-8abd-632ea60d8aac" providerId="AD" clId="Web-{9ACFC67C-011F-3B77-03F5-2764D5C198BF}" dt="2022-11-14T18:13:31.822" v="8"/>
          <ac:spMkLst>
            <pc:docMk/>
            <pc:sldMk cId="1470475959" sldId="256"/>
            <ac:spMk id="49" creationId="{BAD76F3E-3A97-486B-B402-44400A8B9173}"/>
          </ac:spMkLst>
        </pc:spChg>
        <pc:spChg chg="add del">
          <ac:chgData name="Sartori-Schwendemann,Julia J." userId="S::443938@student.fontys.nl::949bac51-ec75-4f44-8abd-632ea60d8aac" providerId="AD" clId="Web-{9ACFC67C-011F-3B77-03F5-2764D5C198BF}" dt="2022-11-14T18:13:31.822" v="8"/>
          <ac:spMkLst>
            <pc:docMk/>
            <pc:sldMk cId="1470475959" sldId="256"/>
            <ac:spMk id="53" creationId="{391F6B52-91F4-4AEB-B6DB-29FEBCF28C8B}"/>
          </ac:spMkLst>
        </pc:spChg>
        <pc:spChg chg="add del">
          <ac:chgData name="Sartori-Schwendemann,Julia J." userId="S::443938@student.fontys.nl::949bac51-ec75-4f44-8abd-632ea60d8aac" providerId="AD" clId="Web-{9ACFC67C-011F-3B77-03F5-2764D5C198BF}" dt="2022-11-14T18:13:31.822" v="8"/>
          <ac:spMkLst>
            <pc:docMk/>
            <pc:sldMk cId="1470475959" sldId="256"/>
            <ac:spMk id="54" creationId="{2CD6F061-7C53-44F4-9794-953DB70A451B}"/>
          </ac:spMkLst>
        </pc:spChg>
        <pc:spChg chg="add">
          <ac:chgData name="Sartori-Schwendemann,Julia J." userId="S::443938@student.fontys.nl::949bac51-ec75-4f44-8abd-632ea60d8aac" providerId="AD" clId="Web-{9ACFC67C-011F-3B77-03F5-2764D5C198BF}" dt="2022-11-14T18:13:31.822" v="8"/>
          <ac:spMkLst>
            <pc:docMk/>
            <pc:sldMk cId="1470475959" sldId="256"/>
            <ac:spMk id="59" creationId="{B35D3C1D-A6AE-4FCA-BB76-A4748CE5DE55}"/>
          </ac:spMkLst>
        </pc:spChg>
        <pc:spChg chg="add del">
          <ac:chgData name="Sartori-Schwendemann,Julia J." userId="S::443938@student.fontys.nl::949bac51-ec75-4f44-8abd-632ea60d8aac" providerId="AD" clId="Web-{9ACFC67C-011F-3B77-03F5-2764D5C198BF}" dt="2022-11-14T18:13:24.932" v="5"/>
          <ac:spMkLst>
            <pc:docMk/>
            <pc:sldMk cId="1470475959" sldId="256"/>
            <ac:spMk id="60" creationId="{E91DC736-0EF8-4F87-9146-EBF1D2EE4D3D}"/>
          </ac:spMkLst>
        </pc:spChg>
        <pc:spChg chg="add">
          <ac:chgData name="Sartori-Schwendemann,Julia J." userId="S::443938@student.fontys.nl::949bac51-ec75-4f44-8abd-632ea60d8aac" providerId="AD" clId="Web-{9ACFC67C-011F-3B77-03F5-2764D5C198BF}" dt="2022-11-14T18:13:31.822" v="8"/>
          <ac:spMkLst>
            <pc:docMk/>
            <pc:sldMk cId="1470475959" sldId="256"/>
            <ac:spMk id="61" creationId="{6D5BF818-2283-4CC9-A120-9225CEDFA6D2}"/>
          </ac:spMkLst>
        </pc:spChg>
        <pc:spChg chg="add del">
          <ac:chgData name="Sartori-Schwendemann,Julia J." userId="S::443938@student.fontys.nl::949bac51-ec75-4f44-8abd-632ea60d8aac" providerId="AD" clId="Web-{9ACFC67C-011F-3B77-03F5-2764D5C198BF}" dt="2022-11-14T18:13:24.932" v="5"/>
          <ac:spMkLst>
            <pc:docMk/>
            <pc:sldMk cId="1470475959" sldId="256"/>
            <ac:spMk id="62" creationId="{097CD68E-23E3-4007-8847-CD0944C4F7BE}"/>
          </ac:spMkLst>
        </pc:spChg>
        <pc:spChg chg="add">
          <ac:chgData name="Sartori-Schwendemann,Julia J." userId="S::443938@student.fontys.nl::949bac51-ec75-4f44-8abd-632ea60d8aac" providerId="AD" clId="Web-{9ACFC67C-011F-3B77-03F5-2764D5C198BF}" dt="2022-11-14T18:13:31.822" v="8"/>
          <ac:spMkLst>
            <pc:docMk/>
            <pc:sldMk cId="1470475959" sldId="256"/>
            <ac:spMk id="63" creationId="{063A42EF-20CC-4BCC-9D0B-222CF3AAE8C9}"/>
          </ac:spMkLst>
        </pc:spChg>
        <pc:spChg chg="add del">
          <ac:chgData name="Sartori-Schwendemann,Julia J." userId="S::443938@student.fontys.nl::949bac51-ec75-4f44-8abd-632ea60d8aac" providerId="AD" clId="Web-{9ACFC67C-011F-3B77-03F5-2764D5C198BF}" dt="2022-11-14T18:13:24.932" v="5"/>
          <ac:spMkLst>
            <pc:docMk/>
            <pc:sldMk cId="1470475959" sldId="256"/>
            <ac:spMk id="64" creationId="{AF2F604E-43BE-4DC3-B983-E071523364F8}"/>
          </ac:spMkLst>
        </pc:spChg>
        <pc:spChg chg="add del">
          <ac:chgData name="Sartori-Schwendemann,Julia J." userId="S::443938@student.fontys.nl::949bac51-ec75-4f44-8abd-632ea60d8aac" providerId="AD" clId="Web-{9ACFC67C-011F-3B77-03F5-2764D5C198BF}" dt="2022-11-14T18:13:24.932" v="5"/>
          <ac:spMkLst>
            <pc:docMk/>
            <pc:sldMk cId="1470475959" sldId="256"/>
            <ac:spMk id="66" creationId="{08C9B587-E65E-4B52-B37C-ABEBB6E87928}"/>
          </ac:spMkLst>
        </pc:spChg>
        <pc:spChg chg="add del">
          <ac:chgData name="Sartori-Schwendemann,Julia J." userId="S::443938@student.fontys.nl::949bac51-ec75-4f44-8abd-632ea60d8aac" providerId="AD" clId="Web-{9ACFC67C-011F-3B77-03F5-2764D5C198BF}" dt="2022-11-14T18:13:31.822" v="7"/>
          <ac:spMkLst>
            <pc:docMk/>
            <pc:sldMk cId="1470475959" sldId="256"/>
            <ac:spMk id="68" creationId="{5A59F003-E00A-43F9-91DC-CC54E3B87466}"/>
          </ac:spMkLst>
        </pc:spChg>
        <pc:spChg chg="add del">
          <ac:chgData name="Sartori-Schwendemann,Julia J." userId="S::443938@student.fontys.nl::949bac51-ec75-4f44-8abd-632ea60d8aac" providerId="AD" clId="Web-{9ACFC67C-011F-3B77-03F5-2764D5C198BF}" dt="2022-11-14T18:13:31.822" v="7"/>
          <ac:spMkLst>
            <pc:docMk/>
            <pc:sldMk cId="1470475959" sldId="256"/>
            <ac:spMk id="70" creationId="{D74A4382-E3AD-430A-9A1F-DFA3E0E77A7D}"/>
          </ac:spMkLst>
        </pc:spChg>
        <pc:spChg chg="add del">
          <ac:chgData name="Sartori-Schwendemann,Julia J." userId="S::443938@student.fontys.nl::949bac51-ec75-4f44-8abd-632ea60d8aac" providerId="AD" clId="Web-{9ACFC67C-011F-3B77-03F5-2764D5C198BF}" dt="2022-11-14T18:13:31.822" v="7"/>
          <ac:spMkLst>
            <pc:docMk/>
            <pc:sldMk cId="1470475959" sldId="256"/>
            <ac:spMk id="71" creationId="{79F40191-0F44-4FD1-82CC-ACB507C14BE6}"/>
          </ac:spMkLst>
        </pc:spChg>
        <pc:picChg chg="add del">
          <ac:chgData name="Sartori-Schwendemann,Julia J." userId="S::443938@student.fontys.nl::949bac51-ec75-4f44-8abd-632ea60d8aac" providerId="AD" clId="Web-{9ACFC67C-011F-3B77-03F5-2764D5C198BF}" dt="2022-11-14T18:13:24.932" v="5"/>
          <ac:picMkLst>
            <pc:docMk/>
            <pc:sldMk cId="1470475959" sldId="256"/>
            <ac:picMk id="56" creationId="{A073A778-077F-2C32-1EAD-98A6B2A71DFC}"/>
          </ac:picMkLst>
        </pc:picChg>
        <pc:picChg chg="add del">
          <ac:chgData name="Sartori-Schwendemann,Julia J." userId="S::443938@student.fontys.nl::949bac51-ec75-4f44-8abd-632ea60d8aac" providerId="AD" clId="Web-{9ACFC67C-011F-3B77-03F5-2764D5C198BF}" dt="2022-11-14T18:13:31.822" v="7"/>
          <ac:picMkLst>
            <pc:docMk/>
            <pc:sldMk cId="1470475959" sldId="256"/>
            <ac:picMk id="69" creationId="{D268BC51-F84F-7A51-7178-DA76C197E224}"/>
          </ac:picMkLst>
        </pc:picChg>
      </pc:sldChg>
      <pc:sldChg chg="addSp modSp mod setBg">
        <pc:chgData name="Sartori-Schwendemann,Julia J." userId="S::443938@student.fontys.nl::949bac51-ec75-4f44-8abd-632ea60d8aac" providerId="AD" clId="Web-{9ACFC67C-011F-3B77-03F5-2764D5C198BF}" dt="2022-11-14T18:13:07.837" v="3"/>
        <pc:sldMkLst>
          <pc:docMk/>
          <pc:sldMk cId="3649382564" sldId="257"/>
        </pc:sldMkLst>
        <pc:spChg chg="mod">
          <ac:chgData name="Sartori-Schwendemann,Julia J." userId="S::443938@student.fontys.nl::949bac51-ec75-4f44-8abd-632ea60d8aac" providerId="AD" clId="Web-{9ACFC67C-011F-3B77-03F5-2764D5C198BF}" dt="2022-11-14T18:13:07.837" v="3"/>
          <ac:spMkLst>
            <pc:docMk/>
            <pc:sldMk cId="3649382564" sldId="257"/>
            <ac:spMk id="2" creationId="{C9D5E122-087A-3DAF-0379-5F12FF6C6B1E}"/>
          </ac:spMkLst>
        </pc:spChg>
        <pc:spChg chg="mod">
          <ac:chgData name="Sartori-Schwendemann,Julia J." userId="S::443938@student.fontys.nl::949bac51-ec75-4f44-8abd-632ea60d8aac" providerId="AD" clId="Web-{9ACFC67C-011F-3B77-03F5-2764D5C198BF}" dt="2022-11-14T18:13:07.837" v="3"/>
          <ac:spMkLst>
            <pc:docMk/>
            <pc:sldMk cId="3649382564" sldId="257"/>
            <ac:spMk id="3" creationId="{3882BD7B-0509-4944-C067-57922C9C1F32}"/>
          </ac:spMkLst>
        </pc:spChg>
        <pc:spChg chg="mod">
          <ac:chgData name="Sartori-Schwendemann,Julia J." userId="S::443938@student.fontys.nl::949bac51-ec75-4f44-8abd-632ea60d8aac" providerId="AD" clId="Web-{9ACFC67C-011F-3B77-03F5-2764D5C198BF}" dt="2022-11-14T18:13:07.837" v="3"/>
          <ac:spMkLst>
            <pc:docMk/>
            <pc:sldMk cId="3649382564" sldId="257"/>
            <ac:spMk id="4" creationId="{E6DB4DAE-7EA9-D767-E0DD-6584258B6871}"/>
          </ac:spMkLst>
        </pc:spChg>
        <pc:spChg chg="mod">
          <ac:chgData name="Sartori-Schwendemann,Julia J." userId="S::443938@student.fontys.nl::949bac51-ec75-4f44-8abd-632ea60d8aac" providerId="AD" clId="Web-{9ACFC67C-011F-3B77-03F5-2764D5C198BF}" dt="2022-11-14T18:13:07.837" v="3"/>
          <ac:spMkLst>
            <pc:docMk/>
            <pc:sldMk cId="3649382564" sldId="257"/>
            <ac:spMk id="5" creationId="{66CF893F-44DC-6D69-F758-C7C2DE541F4A}"/>
          </ac:spMkLst>
        </pc:spChg>
        <pc:spChg chg="mod">
          <ac:chgData name="Sartori-Schwendemann,Julia J." userId="S::443938@student.fontys.nl::949bac51-ec75-4f44-8abd-632ea60d8aac" providerId="AD" clId="Web-{9ACFC67C-011F-3B77-03F5-2764D5C198BF}" dt="2022-11-14T18:13:07.837" v="3"/>
          <ac:spMkLst>
            <pc:docMk/>
            <pc:sldMk cId="3649382564" sldId="257"/>
            <ac:spMk id="6" creationId="{2546B92D-AF82-FE66-1B71-D8A5FAD0F97B}"/>
          </ac:spMkLst>
        </pc:spChg>
        <pc:spChg chg="add">
          <ac:chgData name="Sartori-Schwendemann,Julia J." userId="S::443938@student.fontys.nl::949bac51-ec75-4f44-8abd-632ea60d8aac" providerId="AD" clId="Web-{9ACFC67C-011F-3B77-03F5-2764D5C198BF}" dt="2022-11-14T18:13:07.837" v="3"/>
          <ac:spMkLst>
            <pc:docMk/>
            <pc:sldMk cId="3649382564" sldId="257"/>
            <ac:spMk id="13" creationId="{047BFA19-D45E-416B-A404-7AF2F3F27017}"/>
          </ac:spMkLst>
        </pc:spChg>
        <pc:spChg chg="add">
          <ac:chgData name="Sartori-Schwendemann,Julia J." userId="S::443938@student.fontys.nl::949bac51-ec75-4f44-8abd-632ea60d8aac" providerId="AD" clId="Web-{9ACFC67C-011F-3B77-03F5-2764D5C198BF}" dt="2022-11-14T18:13:07.837" v="3"/>
          <ac:spMkLst>
            <pc:docMk/>
            <pc:sldMk cId="3649382564" sldId="257"/>
            <ac:spMk id="15" creationId="{8E0105E7-23DB-4CF2-8258-FF47C7620F6E}"/>
          </ac:spMkLst>
        </pc:spChg>
        <pc:spChg chg="add">
          <ac:chgData name="Sartori-Schwendemann,Julia J." userId="S::443938@student.fontys.nl::949bac51-ec75-4f44-8abd-632ea60d8aac" providerId="AD" clId="Web-{9ACFC67C-011F-3B77-03F5-2764D5C198BF}" dt="2022-11-14T18:13:07.837" v="3"/>
          <ac:spMkLst>
            <pc:docMk/>
            <pc:sldMk cId="3649382564" sldId="257"/>
            <ac:spMk id="17" creationId="{074B4F7D-14B2-478B-8BF5-01E4E0C5D263}"/>
          </ac:spMkLst>
        </pc:spChg>
        <pc:spChg chg="add">
          <ac:chgData name="Sartori-Schwendemann,Julia J." userId="S::443938@student.fontys.nl::949bac51-ec75-4f44-8abd-632ea60d8aac" providerId="AD" clId="Web-{9ACFC67C-011F-3B77-03F5-2764D5C198BF}" dt="2022-11-14T18:13:07.837" v="3"/>
          <ac:spMkLst>
            <pc:docMk/>
            <pc:sldMk cId="3649382564" sldId="257"/>
            <ac:spMk id="19" creationId="{DAF1966E-FD40-4A4A-B61B-C4DF7FA05F06}"/>
          </ac:spMkLst>
        </pc:spChg>
      </pc:sldChg>
      <pc:sldChg chg="addSp modSp mod setBg">
        <pc:chgData name="Sartori-Schwendemann,Julia J." userId="S::443938@student.fontys.nl::949bac51-ec75-4f44-8abd-632ea60d8aac" providerId="AD" clId="Web-{9ACFC67C-011F-3B77-03F5-2764D5C198BF}" dt="2022-11-14T18:13:43.557" v="9"/>
        <pc:sldMkLst>
          <pc:docMk/>
          <pc:sldMk cId="2178809501" sldId="258"/>
        </pc:sldMkLst>
        <pc:spChg chg="mod">
          <ac:chgData name="Sartori-Schwendemann,Julia J." userId="S::443938@student.fontys.nl::949bac51-ec75-4f44-8abd-632ea60d8aac" providerId="AD" clId="Web-{9ACFC67C-011F-3B77-03F5-2764D5C198BF}" dt="2022-11-14T18:13:43.557" v="9"/>
          <ac:spMkLst>
            <pc:docMk/>
            <pc:sldMk cId="2178809501" sldId="258"/>
            <ac:spMk id="2" creationId="{53832635-69EF-42AD-0E71-A1A2395E8F3B}"/>
          </ac:spMkLst>
        </pc:spChg>
        <pc:spChg chg="mod">
          <ac:chgData name="Sartori-Schwendemann,Julia J." userId="S::443938@student.fontys.nl::949bac51-ec75-4f44-8abd-632ea60d8aac" providerId="AD" clId="Web-{9ACFC67C-011F-3B77-03F5-2764D5C198BF}" dt="2022-11-14T18:13:43.557" v="9"/>
          <ac:spMkLst>
            <pc:docMk/>
            <pc:sldMk cId="2178809501" sldId="258"/>
            <ac:spMk id="3" creationId="{142BE9A2-44A8-DAF7-7219-32AF819E18E9}"/>
          </ac:spMkLst>
        </pc:spChg>
        <pc:spChg chg="mod">
          <ac:chgData name="Sartori-Schwendemann,Julia J." userId="S::443938@student.fontys.nl::949bac51-ec75-4f44-8abd-632ea60d8aac" providerId="AD" clId="Web-{9ACFC67C-011F-3B77-03F5-2764D5C198BF}" dt="2022-11-14T18:13:43.557" v="9"/>
          <ac:spMkLst>
            <pc:docMk/>
            <pc:sldMk cId="2178809501" sldId="258"/>
            <ac:spMk id="4" creationId="{BCA54BEF-7188-86C8-9B0A-E2EB47B6C374}"/>
          </ac:spMkLst>
        </pc:spChg>
        <pc:spChg chg="mod">
          <ac:chgData name="Sartori-Schwendemann,Julia J." userId="S::443938@student.fontys.nl::949bac51-ec75-4f44-8abd-632ea60d8aac" providerId="AD" clId="Web-{9ACFC67C-011F-3B77-03F5-2764D5C198BF}" dt="2022-11-14T18:13:43.557" v="9"/>
          <ac:spMkLst>
            <pc:docMk/>
            <pc:sldMk cId="2178809501" sldId="258"/>
            <ac:spMk id="5" creationId="{085141CC-314A-D845-8253-D3EF79FB3628}"/>
          </ac:spMkLst>
        </pc:spChg>
        <pc:spChg chg="mod">
          <ac:chgData name="Sartori-Schwendemann,Julia J." userId="S::443938@student.fontys.nl::949bac51-ec75-4f44-8abd-632ea60d8aac" providerId="AD" clId="Web-{9ACFC67C-011F-3B77-03F5-2764D5C198BF}" dt="2022-11-14T18:13:43.557" v="9"/>
          <ac:spMkLst>
            <pc:docMk/>
            <pc:sldMk cId="2178809501" sldId="258"/>
            <ac:spMk id="6" creationId="{B379776C-840A-5DBE-228A-2978855AC56C}"/>
          </ac:spMkLst>
        </pc:spChg>
        <pc:spChg chg="add">
          <ac:chgData name="Sartori-Schwendemann,Julia J." userId="S::443938@student.fontys.nl::949bac51-ec75-4f44-8abd-632ea60d8aac" providerId="AD" clId="Web-{9ACFC67C-011F-3B77-03F5-2764D5C198BF}" dt="2022-11-14T18:13:43.557" v="9"/>
          <ac:spMkLst>
            <pc:docMk/>
            <pc:sldMk cId="2178809501" sldId="258"/>
            <ac:spMk id="11" creationId="{DAF1966E-FD40-4A4A-B61B-C4DF7FA05F06}"/>
          </ac:spMkLst>
        </pc:spChg>
        <pc:spChg chg="add">
          <ac:chgData name="Sartori-Schwendemann,Julia J." userId="S::443938@student.fontys.nl::949bac51-ec75-4f44-8abd-632ea60d8aac" providerId="AD" clId="Web-{9ACFC67C-011F-3B77-03F5-2764D5C198BF}" dt="2022-11-14T18:13:43.557" v="9"/>
          <ac:spMkLst>
            <pc:docMk/>
            <pc:sldMk cId="2178809501" sldId="258"/>
            <ac:spMk id="13" creationId="{047BFA19-D45E-416B-A404-7AF2F3F27017}"/>
          </ac:spMkLst>
        </pc:spChg>
        <pc:spChg chg="add">
          <ac:chgData name="Sartori-Schwendemann,Julia J." userId="S::443938@student.fontys.nl::949bac51-ec75-4f44-8abd-632ea60d8aac" providerId="AD" clId="Web-{9ACFC67C-011F-3B77-03F5-2764D5C198BF}" dt="2022-11-14T18:13:43.557" v="9"/>
          <ac:spMkLst>
            <pc:docMk/>
            <pc:sldMk cId="2178809501" sldId="258"/>
            <ac:spMk id="15" creationId="{8E0105E7-23DB-4CF2-8258-FF47C7620F6E}"/>
          </ac:spMkLst>
        </pc:spChg>
        <pc:spChg chg="add">
          <ac:chgData name="Sartori-Schwendemann,Julia J." userId="S::443938@student.fontys.nl::949bac51-ec75-4f44-8abd-632ea60d8aac" providerId="AD" clId="Web-{9ACFC67C-011F-3B77-03F5-2764D5C198BF}" dt="2022-11-14T18:13:43.557" v="9"/>
          <ac:spMkLst>
            <pc:docMk/>
            <pc:sldMk cId="2178809501" sldId="258"/>
            <ac:spMk id="17" creationId="{074B4F7D-14B2-478B-8BF5-01E4E0C5D263}"/>
          </ac:spMkLst>
        </pc:spChg>
      </pc:sldChg>
      <pc:sldChg chg="addSp delSp modSp mod setBg">
        <pc:chgData name="Sartori-Schwendemann,Julia J." userId="S::443938@student.fontys.nl::949bac51-ec75-4f44-8abd-632ea60d8aac" providerId="AD" clId="Web-{9ACFC67C-011F-3B77-03F5-2764D5C198BF}" dt="2022-11-14T18:15:20.967" v="12"/>
        <pc:sldMkLst>
          <pc:docMk/>
          <pc:sldMk cId="1608668736" sldId="260"/>
        </pc:sldMkLst>
        <pc:spChg chg="mod">
          <ac:chgData name="Sartori-Schwendemann,Julia J." userId="S::443938@student.fontys.nl::949bac51-ec75-4f44-8abd-632ea60d8aac" providerId="AD" clId="Web-{9ACFC67C-011F-3B77-03F5-2764D5C198BF}" dt="2022-11-14T18:15:20.951" v="11"/>
          <ac:spMkLst>
            <pc:docMk/>
            <pc:sldMk cId="1608668736" sldId="260"/>
            <ac:spMk id="2" creationId="{E30C1CF7-F088-EDF3-37F9-78650E1D272A}"/>
          </ac:spMkLst>
        </pc:spChg>
        <pc:spChg chg="add del">
          <ac:chgData name="Sartori-Schwendemann,Julia J." userId="S::443938@student.fontys.nl::949bac51-ec75-4f44-8abd-632ea60d8aac" providerId="AD" clId="Web-{9ACFC67C-011F-3B77-03F5-2764D5C198BF}" dt="2022-11-14T18:15:20.967" v="12"/>
          <ac:spMkLst>
            <pc:docMk/>
            <pc:sldMk cId="1608668736" sldId="260"/>
            <ac:spMk id="3" creationId="{69C69D14-C541-5747-E3C7-B1A20E05DC5A}"/>
          </ac:spMkLst>
        </pc:spChg>
        <pc:spChg chg="mod">
          <ac:chgData name="Sartori-Schwendemann,Julia J." userId="S::443938@student.fontys.nl::949bac51-ec75-4f44-8abd-632ea60d8aac" providerId="AD" clId="Web-{9ACFC67C-011F-3B77-03F5-2764D5C198BF}" dt="2022-11-14T18:15:20.951" v="11"/>
          <ac:spMkLst>
            <pc:docMk/>
            <pc:sldMk cId="1608668736" sldId="260"/>
            <ac:spMk id="4" creationId="{38F09F71-3027-CE36-4450-1891AF7875A9}"/>
          </ac:spMkLst>
        </pc:spChg>
        <pc:spChg chg="mod">
          <ac:chgData name="Sartori-Schwendemann,Julia J." userId="S::443938@student.fontys.nl::949bac51-ec75-4f44-8abd-632ea60d8aac" providerId="AD" clId="Web-{9ACFC67C-011F-3B77-03F5-2764D5C198BF}" dt="2022-11-14T18:15:20.951" v="11"/>
          <ac:spMkLst>
            <pc:docMk/>
            <pc:sldMk cId="1608668736" sldId="260"/>
            <ac:spMk id="5" creationId="{1CEB66C7-2CDE-C1C6-36EF-75CBDC770423}"/>
          </ac:spMkLst>
        </pc:spChg>
        <pc:spChg chg="mod">
          <ac:chgData name="Sartori-Schwendemann,Julia J." userId="S::443938@student.fontys.nl::949bac51-ec75-4f44-8abd-632ea60d8aac" providerId="AD" clId="Web-{9ACFC67C-011F-3B77-03F5-2764D5C198BF}" dt="2022-11-14T18:15:20.951" v="11"/>
          <ac:spMkLst>
            <pc:docMk/>
            <pc:sldMk cId="1608668736" sldId="260"/>
            <ac:spMk id="6" creationId="{E6429FE8-7B27-3D13-5D68-91873026FD64}"/>
          </ac:spMkLst>
        </pc:spChg>
        <pc:spChg chg="add del">
          <ac:chgData name="Sartori-Schwendemann,Julia J." userId="S::443938@student.fontys.nl::949bac51-ec75-4f44-8abd-632ea60d8aac" providerId="AD" clId="Web-{9ACFC67C-011F-3B77-03F5-2764D5C198BF}" dt="2022-11-14T18:15:20.951" v="11"/>
          <ac:spMkLst>
            <pc:docMk/>
            <pc:sldMk cId="1608668736" sldId="260"/>
            <ac:spMk id="13" creationId="{B50AB553-2A96-4A92-96F2-93548E096954}"/>
          </ac:spMkLst>
        </pc:spChg>
        <pc:graphicFrameChg chg="add del">
          <ac:chgData name="Sartori-Schwendemann,Julia J." userId="S::443938@student.fontys.nl::949bac51-ec75-4f44-8abd-632ea60d8aac" providerId="AD" clId="Web-{9ACFC67C-011F-3B77-03F5-2764D5C198BF}" dt="2022-11-14T18:15:20.951" v="11"/>
          <ac:graphicFrameMkLst>
            <pc:docMk/>
            <pc:sldMk cId="1608668736" sldId="260"/>
            <ac:graphicFrameMk id="8" creationId="{2C67F8ED-D67B-4D2E-875F-D9DF0336A86E}"/>
          </ac:graphicFrameMkLst>
        </pc:graphicFrameChg>
        <pc:graphicFrameChg chg="add">
          <ac:chgData name="Sartori-Schwendemann,Julia J." userId="S::443938@student.fontys.nl::949bac51-ec75-4f44-8abd-632ea60d8aac" providerId="AD" clId="Web-{9ACFC67C-011F-3B77-03F5-2764D5C198BF}" dt="2022-11-14T18:15:20.967" v="12"/>
          <ac:graphicFrameMkLst>
            <pc:docMk/>
            <pc:sldMk cId="1608668736" sldId="260"/>
            <ac:graphicFrameMk id="15" creationId="{469B20FD-10BB-1974-DC5F-91C32D91B018}"/>
          </ac:graphicFrameMkLst>
        </pc:graphicFrameChg>
        <pc:picChg chg="add del">
          <ac:chgData name="Sartori-Schwendemann,Julia J." userId="S::443938@student.fontys.nl::949bac51-ec75-4f44-8abd-632ea60d8aac" providerId="AD" clId="Web-{9ACFC67C-011F-3B77-03F5-2764D5C198BF}" dt="2022-11-14T18:15:20.951" v="11"/>
          <ac:picMkLst>
            <pc:docMk/>
            <pc:sldMk cId="1608668736" sldId="260"/>
            <ac:picMk id="9" creationId="{ECB3F4F7-C608-8C2D-3DE7-ADBAAB77D68E}"/>
          </ac:picMkLst>
        </pc:picChg>
      </pc:sldChg>
    </pc:docChg>
  </pc:docChgLst>
  <pc:docChgLst>
    <pc:chgData name="Sartori-Schwendemann,Julia J." userId="S::443938@student.fontys.nl::949bac51-ec75-4f44-8abd-632ea60d8aac" providerId="AD" clId="Web-{E37128CF-809C-DCA7-F188-1EFB62F2F5B8}"/>
    <pc:docChg chg="addSld delSld modSld sldOrd modMainMaster">
      <pc:chgData name="Sartori-Schwendemann,Julia J." userId="S::443938@student.fontys.nl::949bac51-ec75-4f44-8abd-632ea60d8aac" providerId="AD" clId="Web-{E37128CF-809C-DCA7-F188-1EFB62F2F5B8}" dt="2022-11-15T10:13:29.062" v="717"/>
      <pc:docMkLst>
        <pc:docMk/>
      </pc:docMkLst>
      <pc:sldChg chg="addSp delSp modSp mod setBg addAnim delAnim setClrOvrMap">
        <pc:chgData name="Sartori-Schwendemann,Julia J." userId="S::443938@student.fontys.nl::949bac51-ec75-4f44-8abd-632ea60d8aac" providerId="AD" clId="Web-{E37128CF-809C-DCA7-F188-1EFB62F2F5B8}" dt="2022-11-15T10:12:21.247" v="714"/>
        <pc:sldMkLst>
          <pc:docMk/>
          <pc:sldMk cId="1470475959" sldId="256"/>
        </pc:sldMkLst>
        <pc:spChg chg="mod">
          <ac:chgData name="Sartori-Schwendemann,Julia J." userId="S::443938@student.fontys.nl::949bac51-ec75-4f44-8abd-632ea60d8aac" providerId="AD" clId="Web-{E37128CF-809C-DCA7-F188-1EFB62F2F5B8}" dt="2022-11-15T10:12:21.247" v="714"/>
          <ac:spMkLst>
            <pc:docMk/>
            <pc:sldMk cId="1470475959" sldId="256"/>
            <ac:spMk id="2" creationId="{BDBC0D0B-D2F1-C04D-DA12-FEFC0515CAB1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10:12:21.247" v="714"/>
          <ac:spMkLst>
            <pc:docMk/>
            <pc:sldMk cId="1470475959" sldId="256"/>
            <ac:spMk id="3" creationId="{EC68CB36-A0B0-0EBD-95AB-B2C30C18201C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4T07:03:35.179" v="1"/>
          <ac:spMkLst>
            <pc:docMk/>
            <pc:sldMk cId="1470475959" sldId="256"/>
            <ac:spMk id="43" creationId="{FFD48BC7-DC40-47DE-87EE-9F4B6ECB9ABB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4T07:03:35.179" v="1"/>
          <ac:spMkLst>
            <pc:docMk/>
            <pc:sldMk cId="1470475959" sldId="256"/>
            <ac:spMk id="45" creationId="{E502BBC7-2C76-46F3-BC24-5985BC13DB88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4T07:03:35.179" v="1"/>
          <ac:spMkLst>
            <pc:docMk/>
            <pc:sldMk cId="1470475959" sldId="256"/>
            <ac:spMk id="47" creationId="{C7F28D52-2A5F-4D23-81AE-7CB8B591C7AF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4T07:03:35.179" v="1"/>
          <ac:spMkLst>
            <pc:docMk/>
            <pc:sldMk cId="1470475959" sldId="256"/>
            <ac:spMk id="48" creationId="{3629484E-3792-4B3D-89AD-7C8A1ED0E0D4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4T07:03:58.133" v="7"/>
          <ac:spMkLst>
            <pc:docMk/>
            <pc:sldMk cId="1470475959" sldId="256"/>
            <ac:spMk id="50" creationId="{BAD76F3E-3A97-486B-B402-44400A8B9173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4T07:03:58.133" v="7"/>
          <ac:spMkLst>
            <pc:docMk/>
            <pc:sldMk cId="1470475959" sldId="256"/>
            <ac:spMk id="51" creationId="{391F6B52-91F4-4AEB-B6DB-29FEBCF28C8B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4T07:03:58.133" v="7"/>
          <ac:spMkLst>
            <pc:docMk/>
            <pc:sldMk cId="1470475959" sldId="256"/>
            <ac:spMk id="52" creationId="{2CD6F061-7C53-44F4-9794-953DB70A451B}"/>
          </ac:spMkLst>
        </pc:spChg>
        <pc:spChg chg="del">
          <ac:chgData name="Sartori-Schwendemann,Julia J." userId="S::443938@student.fontys.nl::949bac51-ec75-4f44-8abd-632ea60d8aac" providerId="AD" clId="Web-{E37128CF-809C-DCA7-F188-1EFB62F2F5B8}" dt="2022-11-15T09:17:16.724" v="329"/>
          <ac:spMkLst>
            <pc:docMk/>
            <pc:sldMk cId="1470475959" sldId="256"/>
            <ac:spMk id="87" creationId="{0786EB66-C867-4091-BE41-0977C3162303}"/>
          </ac:spMkLst>
        </pc:spChg>
        <pc:spChg chg="del">
          <ac:chgData name="Sartori-Schwendemann,Julia J." userId="S::443938@student.fontys.nl::949bac51-ec75-4f44-8abd-632ea60d8aac" providerId="AD" clId="Web-{E37128CF-809C-DCA7-F188-1EFB62F2F5B8}" dt="2022-11-15T09:17:16.724" v="329"/>
          <ac:spMkLst>
            <pc:docMk/>
            <pc:sldMk cId="1470475959" sldId="256"/>
            <ac:spMk id="114" creationId="{49AC298A-B9B9-4BAB-BCF5-45A44E5BA7DC}"/>
          </ac:spMkLst>
        </pc:spChg>
        <pc:spChg chg="del">
          <ac:chgData name="Sartori-Schwendemann,Julia J." userId="S::443938@student.fontys.nl::949bac51-ec75-4f44-8abd-632ea60d8aac" providerId="AD" clId="Web-{E37128CF-809C-DCA7-F188-1EFB62F2F5B8}" dt="2022-11-15T09:17:16.724" v="329"/>
          <ac:spMkLst>
            <pc:docMk/>
            <pc:sldMk cId="1470475959" sldId="256"/>
            <ac:spMk id="115" creationId="{81BF8F48-5FE7-4A46-8BEB-AF2AE44CD2E8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17:48.068" v="331"/>
          <ac:spMkLst>
            <pc:docMk/>
            <pc:sldMk cId="1470475959" sldId="256"/>
            <ac:spMk id="120" creationId="{577D6B2E-37A3-429E-A37C-F30ED6487282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17:48.068" v="331"/>
          <ac:spMkLst>
            <pc:docMk/>
            <pc:sldMk cId="1470475959" sldId="256"/>
            <ac:spMk id="122" creationId="{5CEAD642-85CF-4750-8432-7C80C901F001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17:48.068" v="331"/>
          <ac:spMkLst>
            <pc:docMk/>
            <pc:sldMk cId="1470475959" sldId="256"/>
            <ac:spMk id="124" creationId="{FA33EEAE-15D5-4119-8C1E-89D943F911EF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17:48.068" v="331"/>
          <ac:spMkLst>
            <pc:docMk/>
            <pc:sldMk cId="1470475959" sldId="256"/>
            <ac:spMk id="126" creationId="{730D8B3B-9B80-4025-B934-26DC7D7CD231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17:48.068" v="331"/>
          <ac:spMkLst>
            <pc:docMk/>
            <pc:sldMk cId="1470475959" sldId="256"/>
            <ac:spMk id="128" creationId="{1064D5D5-227B-4F66-9AEA-46F570E793BD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17:48.068" v="331"/>
          <ac:spMkLst>
            <pc:docMk/>
            <pc:sldMk cId="1470475959" sldId="256"/>
            <ac:spMk id="130" creationId="{646B67A4-D328-4747-A82B-65E84FA46368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17:48.068" v="331"/>
          <ac:spMkLst>
            <pc:docMk/>
            <pc:sldMk cId="1470475959" sldId="256"/>
            <ac:spMk id="132" creationId="{B5A1B09C-1565-46F8-B70F-621C5EB48A09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17:48.068" v="331"/>
          <ac:spMkLst>
            <pc:docMk/>
            <pc:sldMk cId="1470475959" sldId="256"/>
            <ac:spMk id="134" creationId="{8C516CC8-80AC-446C-A56E-9F54B7210402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18:04.131" v="332"/>
          <ac:spMkLst>
            <pc:docMk/>
            <pc:sldMk cId="1470475959" sldId="256"/>
            <ac:spMk id="139" creationId="{6F5A5072-7B47-4D32-B52A-4EBBF590B8A5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18:04.131" v="332"/>
          <ac:spMkLst>
            <pc:docMk/>
            <pc:sldMk cId="1470475959" sldId="256"/>
            <ac:spMk id="141" creationId="{9715DAF0-AE1B-46C9-8A6B-DB2AA05AB91D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18:04.131" v="332"/>
          <ac:spMkLst>
            <pc:docMk/>
            <pc:sldMk cId="1470475959" sldId="256"/>
            <ac:spMk id="143" creationId="{6016219D-510E-4184-9090-6D5578A87BD1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18:04.131" v="332"/>
          <ac:spMkLst>
            <pc:docMk/>
            <pc:sldMk cId="1470475959" sldId="256"/>
            <ac:spMk id="145" creationId="{AFF4A713-7B75-4B21-90D7-5AB19547C728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18:04.131" v="332"/>
          <ac:spMkLst>
            <pc:docMk/>
            <pc:sldMk cId="1470475959" sldId="256"/>
            <ac:spMk id="147" creationId="{DC631C0B-6DA6-4E57-8231-CE32B3434A7E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18:04.131" v="332"/>
          <ac:spMkLst>
            <pc:docMk/>
            <pc:sldMk cId="1470475959" sldId="256"/>
            <ac:spMk id="149" creationId="{C29501E6-A978-4A61-9689-9085AF97A53A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2:28.108" v="349"/>
          <ac:spMkLst>
            <pc:docMk/>
            <pc:sldMk cId="1470475959" sldId="256"/>
            <ac:spMk id="154" creationId="{577D6B2E-37A3-429E-A37C-F30ED6487282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2:28.108" v="349"/>
          <ac:spMkLst>
            <pc:docMk/>
            <pc:sldMk cId="1470475959" sldId="256"/>
            <ac:spMk id="156" creationId="{5CEAD642-85CF-4750-8432-7C80C901F001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2:28.108" v="349"/>
          <ac:spMkLst>
            <pc:docMk/>
            <pc:sldMk cId="1470475959" sldId="256"/>
            <ac:spMk id="158" creationId="{FA33EEAE-15D5-4119-8C1E-89D943F911EF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2:28.108" v="349"/>
          <ac:spMkLst>
            <pc:docMk/>
            <pc:sldMk cId="1470475959" sldId="256"/>
            <ac:spMk id="160" creationId="{730D8B3B-9B80-4025-B934-26DC7D7CD231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2:28.108" v="349"/>
          <ac:spMkLst>
            <pc:docMk/>
            <pc:sldMk cId="1470475959" sldId="256"/>
            <ac:spMk id="162" creationId="{1064D5D5-227B-4F66-9AEA-46F570E793BD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2:28.108" v="349"/>
          <ac:spMkLst>
            <pc:docMk/>
            <pc:sldMk cId="1470475959" sldId="256"/>
            <ac:spMk id="164" creationId="{646B67A4-D328-4747-A82B-65E84FA46368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2:28.108" v="349"/>
          <ac:spMkLst>
            <pc:docMk/>
            <pc:sldMk cId="1470475959" sldId="256"/>
            <ac:spMk id="166" creationId="{B5A1B09C-1565-46F8-B70F-621C5EB48A09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2:28.108" v="349"/>
          <ac:spMkLst>
            <pc:docMk/>
            <pc:sldMk cId="1470475959" sldId="256"/>
            <ac:spMk id="168" creationId="{8C516CC8-80AC-446C-A56E-9F54B7210402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3:00.562" v="351"/>
          <ac:spMkLst>
            <pc:docMk/>
            <pc:sldMk cId="1470475959" sldId="256"/>
            <ac:spMk id="174" creationId="{73BCEA90-F7D5-4EC1-9BE2-5A49A20F4B1D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3:00.562" v="351"/>
          <ac:spMkLst>
            <pc:docMk/>
            <pc:sldMk cId="1470475959" sldId="256"/>
            <ac:spMk id="176" creationId="{9848F91B-FA65-4A06-A177-8CCF7EBC8631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3:00.562" v="351"/>
          <ac:spMkLst>
            <pc:docMk/>
            <pc:sldMk cId="1470475959" sldId="256"/>
            <ac:spMk id="178" creationId="{2CF7CF5F-D747-47B3-80B1-8392750446C6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3:00.562" v="351"/>
          <ac:spMkLst>
            <pc:docMk/>
            <pc:sldMk cId="1470475959" sldId="256"/>
            <ac:spMk id="180" creationId="{820B6604-1FF9-43F5-AC47-3D41CB2F563B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3:00.562" v="351"/>
          <ac:spMkLst>
            <pc:docMk/>
            <pc:sldMk cId="1470475959" sldId="256"/>
            <ac:spMk id="182" creationId="{D98779F6-5395-4B82-BDCB-4ADF6A5BB9E5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3:00.562" v="351"/>
          <ac:spMkLst>
            <pc:docMk/>
            <pc:sldMk cId="1470475959" sldId="256"/>
            <ac:spMk id="184" creationId="{CE1108CD-786E-4304-9504-9C5AD64829D2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3:00.562" v="351"/>
          <ac:spMkLst>
            <pc:docMk/>
            <pc:sldMk cId="1470475959" sldId="256"/>
            <ac:spMk id="186" creationId="{C70191CD-D48F-4F7A-8077-0380603A29E2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3:12.937" v="352"/>
          <ac:spMkLst>
            <pc:docMk/>
            <pc:sldMk cId="1470475959" sldId="256"/>
            <ac:spMk id="192" creationId="{71B2258F-86CA-4D4D-8270-BC05FCDEBFB3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8:42.916" v="402"/>
          <ac:spMkLst>
            <pc:docMk/>
            <pc:sldMk cId="1470475959" sldId="256"/>
            <ac:spMk id="197" creationId="{4D4677D2-D5AC-4CF9-9EED-2B89D0A1C212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8:42.916" v="402"/>
          <ac:spMkLst>
            <pc:docMk/>
            <pc:sldMk cId="1470475959" sldId="256"/>
            <ac:spMk id="199" creationId="{C6D54F7E-825A-4BBA-815F-35CCA8B97786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8:59.698" v="405"/>
          <ac:spMkLst>
            <pc:docMk/>
            <pc:sldMk cId="1470475959" sldId="256"/>
            <ac:spMk id="204" creationId="{2A8AA5BC-4F7A-4226-8F99-6D824B226A97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8:59.698" v="405"/>
          <ac:spMkLst>
            <pc:docMk/>
            <pc:sldMk cId="1470475959" sldId="256"/>
            <ac:spMk id="208" creationId="{5BC87C3E-1040-4EE4-9BDB-9537F7A1B335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8:59.682" v="404"/>
          <ac:spMkLst>
            <pc:docMk/>
            <pc:sldMk cId="1470475959" sldId="256"/>
            <ac:spMk id="217" creationId="{C3896A03-3945-419A-B66B-4EE266EDD152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8:59.682" v="404"/>
          <ac:spMkLst>
            <pc:docMk/>
            <pc:sldMk cId="1470475959" sldId="256"/>
            <ac:spMk id="219" creationId="{B34F5AD2-EDBD-4BBD-A55C-EAFFD0C7097A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8:59.682" v="404"/>
          <ac:spMkLst>
            <pc:docMk/>
            <pc:sldMk cId="1470475959" sldId="256"/>
            <ac:spMk id="221" creationId="{6832F003-FCA6-4CFB-A2EA-308F3AA257D1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9:13.355" v="406"/>
          <ac:spMkLst>
            <pc:docMk/>
            <pc:sldMk cId="1470475959" sldId="256"/>
            <ac:spMk id="224" creationId="{2A8AA5BC-4F7A-4226-8F99-6D824B226A97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9:13.355" v="406"/>
          <ac:spMkLst>
            <pc:docMk/>
            <pc:sldMk cId="1470475959" sldId="256"/>
            <ac:spMk id="225" creationId="{054EEF01-190A-468F-A13C-CD98AC1C7D64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9:13.355" v="406"/>
          <ac:spMkLst>
            <pc:docMk/>
            <pc:sldMk cId="1470475959" sldId="256"/>
            <ac:spMk id="227" creationId="{5BC87C3E-1040-4EE4-9BDB-9537F7A1B335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4:35.552" v="438"/>
          <ac:spMkLst>
            <pc:docMk/>
            <pc:sldMk cId="1470475959" sldId="256"/>
            <ac:spMk id="232" creationId="{C66F2F30-5DC0-44A0-BFA6-E12F46ED16DA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4:35.552" v="438"/>
          <ac:spMkLst>
            <pc:docMk/>
            <pc:sldMk cId="1470475959" sldId="256"/>
            <ac:spMk id="234" creationId="{85872F57-7F42-4F97-8391-DDC8D0054C03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4:35.552" v="438"/>
          <ac:spMkLst>
            <pc:docMk/>
            <pc:sldMk cId="1470475959" sldId="256"/>
            <ac:spMk id="236" creationId="{04DC2037-48A0-4F22-B9D4-8EAEBC780AB4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4:35.552" v="438"/>
          <ac:spMkLst>
            <pc:docMk/>
            <pc:sldMk cId="1470475959" sldId="256"/>
            <ac:spMk id="238" creationId="{0006CBFD-ADA0-43D1-9332-9C34CA1C76ED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4:35.552" v="438"/>
          <ac:spMkLst>
            <pc:docMk/>
            <pc:sldMk cId="1470475959" sldId="256"/>
            <ac:spMk id="240" creationId="{2B931666-F28F-45F3-A074-66D2272D580B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5:17.132" v="444"/>
          <ac:spMkLst>
            <pc:docMk/>
            <pc:sldMk cId="1470475959" sldId="256"/>
            <ac:spMk id="245" creationId="{577D6B2E-37A3-429E-A37C-F30ED6487282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5:17.132" v="444"/>
          <ac:spMkLst>
            <pc:docMk/>
            <pc:sldMk cId="1470475959" sldId="256"/>
            <ac:spMk id="247" creationId="{5CEAD642-85CF-4750-8432-7C80C901F001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5:17.132" v="444"/>
          <ac:spMkLst>
            <pc:docMk/>
            <pc:sldMk cId="1470475959" sldId="256"/>
            <ac:spMk id="249" creationId="{FA33EEAE-15D5-4119-8C1E-89D943F911EF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5:17.132" v="444"/>
          <ac:spMkLst>
            <pc:docMk/>
            <pc:sldMk cId="1470475959" sldId="256"/>
            <ac:spMk id="251" creationId="{730D8B3B-9B80-4025-B934-26DC7D7CD231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5:17.132" v="444"/>
          <ac:spMkLst>
            <pc:docMk/>
            <pc:sldMk cId="1470475959" sldId="256"/>
            <ac:spMk id="253" creationId="{1064D5D5-227B-4F66-9AEA-46F570E793BD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5:17.132" v="444"/>
          <ac:spMkLst>
            <pc:docMk/>
            <pc:sldMk cId="1470475959" sldId="256"/>
            <ac:spMk id="255" creationId="{646B67A4-D328-4747-A82B-65E84FA46368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5:17.132" v="444"/>
          <ac:spMkLst>
            <pc:docMk/>
            <pc:sldMk cId="1470475959" sldId="256"/>
            <ac:spMk id="257" creationId="{B5A1B09C-1565-46F8-B70F-621C5EB48A09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5:17.132" v="444"/>
          <ac:spMkLst>
            <pc:docMk/>
            <pc:sldMk cId="1470475959" sldId="256"/>
            <ac:spMk id="259" creationId="{8C516CC8-80AC-446C-A56E-9F54B7210402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5:17.116" v="443"/>
          <ac:spMkLst>
            <pc:docMk/>
            <pc:sldMk cId="1470475959" sldId="256"/>
            <ac:spMk id="264" creationId="{0E30439A-8A5B-46EC-8283-9B6B031D40D0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5:17.116" v="443"/>
          <ac:spMkLst>
            <pc:docMk/>
            <pc:sldMk cId="1470475959" sldId="256"/>
            <ac:spMk id="266" creationId="{5CEAD642-85CF-4750-8432-7C80C901F001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5:17.116" v="443"/>
          <ac:spMkLst>
            <pc:docMk/>
            <pc:sldMk cId="1470475959" sldId="256"/>
            <ac:spMk id="268" creationId="{FA33EEAE-15D5-4119-8C1E-89D943F911EF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5:17.116" v="443"/>
          <ac:spMkLst>
            <pc:docMk/>
            <pc:sldMk cId="1470475959" sldId="256"/>
            <ac:spMk id="270" creationId="{730D8B3B-9B80-4025-B934-26DC7D7CD231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5:17.116" v="443"/>
          <ac:spMkLst>
            <pc:docMk/>
            <pc:sldMk cId="1470475959" sldId="256"/>
            <ac:spMk id="272" creationId="{B5A1B09C-1565-46F8-B70F-621C5EB48A09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5:17.116" v="443"/>
          <ac:spMkLst>
            <pc:docMk/>
            <pc:sldMk cId="1470475959" sldId="256"/>
            <ac:spMk id="274" creationId="{8C516CC8-80AC-446C-A56E-9F54B7210402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5:17.116" v="443"/>
          <ac:spMkLst>
            <pc:docMk/>
            <pc:sldMk cId="1470475959" sldId="256"/>
            <ac:spMk id="276" creationId="{53947E58-F088-49F1-A3D1-DEA690192E84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7:52.636" v="461"/>
          <ac:spMkLst>
            <pc:docMk/>
            <pc:sldMk cId="1470475959" sldId="256"/>
            <ac:spMk id="278" creationId="{8C516CC8-80AC-446C-A56E-9F54B7210402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7:52.636" v="461"/>
          <ac:spMkLst>
            <pc:docMk/>
            <pc:sldMk cId="1470475959" sldId="256"/>
            <ac:spMk id="279" creationId="{577D6B2E-37A3-429E-A37C-F30ED6487282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7:52.636" v="461"/>
          <ac:spMkLst>
            <pc:docMk/>
            <pc:sldMk cId="1470475959" sldId="256"/>
            <ac:spMk id="280" creationId="{5CEAD642-85CF-4750-8432-7C80C901F001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7:52.636" v="461"/>
          <ac:spMkLst>
            <pc:docMk/>
            <pc:sldMk cId="1470475959" sldId="256"/>
            <ac:spMk id="281" creationId="{FA33EEAE-15D5-4119-8C1E-89D943F911EF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7:52.636" v="461"/>
          <ac:spMkLst>
            <pc:docMk/>
            <pc:sldMk cId="1470475959" sldId="256"/>
            <ac:spMk id="282" creationId="{730D8B3B-9B80-4025-B934-26DC7D7CD231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7:52.636" v="461"/>
          <ac:spMkLst>
            <pc:docMk/>
            <pc:sldMk cId="1470475959" sldId="256"/>
            <ac:spMk id="283" creationId="{1064D5D5-227B-4F66-9AEA-46F570E793BD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7:52.636" v="461"/>
          <ac:spMkLst>
            <pc:docMk/>
            <pc:sldMk cId="1470475959" sldId="256"/>
            <ac:spMk id="284" creationId="{646B67A4-D328-4747-A82B-65E84FA46368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7:52.636" v="461"/>
          <ac:spMkLst>
            <pc:docMk/>
            <pc:sldMk cId="1470475959" sldId="256"/>
            <ac:spMk id="285" creationId="{B5A1B09C-1565-46F8-B70F-621C5EB48A09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1:28.414" v="607"/>
          <ac:spMkLst>
            <pc:docMk/>
            <pc:sldMk cId="1470475959" sldId="256"/>
            <ac:spMk id="291" creationId="{F6EF57EF-D042-41D3-83E8-41A1FE6C11EB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1:28.414" v="607"/>
          <ac:spMkLst>
            <pc:docMk/>
            <pc:sldMk cId="1470475959" sldId="256"/>
            <ac:spMk id="293" creationId="{D00A59BB-A268-4F3E-9D41-CA265AF16870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1:28.414" v="607"/>
          <ac:spMkLst>
            <pc:docMk/>
            <pc:sldMk cId="1470475959" sldId="256"/>
            <ac:spMk id="295" creationId="{63794DCE-9D34-40DF-AB3F-06DA8ACCDA97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1:28.414" v="607"/>
          <ac:spMkLst>
            <pc:docMk/>
            <pc:sldMk cId="1470475959" sldId="256"/>
            <ac:spMk id="297" creationId="{45006452-918C-4282-A72C-C9692B669104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3:12.480" v="613"/>
          <ac:spMkLst>
            <pc:docMk/>
            <pc:sldMk cId="1470475959" sldId="256"/>
            <ac:spMk id="302" creationId="{C66F2F30-5DC0-44A0-BFA6-E12F46ED16DA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3:12.480" v="613"/>
          <ac:spMkLst>
            <pc:docMk/>
            <pc:sldMk cId="1470475959" sldId="256"/>
            <ac:spMk id="304" creationId="{85872F57-7F42-4F97-8391-DDC8D0054C03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3:12.480" v="613"/>
          <ac:spMkLst>
            <pc:docMk/>
            <pc:sldMk cId="1470475959" sldId="256"/>
            <ac:spMk id="306" creationId="{04DC2037-48A0-4F22-B9D4-8EAEBC780AB4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3:12.480" v="613"/>
          <ac:spMkLst>
            <pc:docMk/>
            <pc:sldMk cId="1470475959" sldId="256"/>
            <ac:spMk id="308" creationId="{0006CBFD-ADA0-43D1-9332-9C34CA1C76ED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3:12.480" v="613"/>
          <ac:spMkLst>
            <pc:docMk/>
            <pc:sldMk cId="1470475959" sldId="256"/>
            <ac:spMk id="310" creationId="{2B931666-F28F-45F3-A074-66D2272D580B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3:12.449" v="612"/>
          <ac:spMkLst>
            <pc:docMk/>
            <pc:sldMk cId="1470475959" sldId="256"/>
            <ac:spMk id="315" creationId="{2A8AA5BC-4F7A-4226-8F99-6D824B226A97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9:43.039" v="705"/>
          <ac:spMkLst>
            <pc:docMk/>
            <pc:sldMk cId="1470475959" sldId="256"/>
            <ac:spMk id="316" creationId="{F6EF57EF-D042-41D3-83E8-41A1FE6C11EB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9:43.039" v="705"/>
          <ac:spMkLst>
            <pc:docMk/>
            <pc:sldMk cId="1470475959" sldId="256"/>
            <ac:spMk id="318" creationId="{D00A59BB-A268-4F3E-9D41-CA265AF16870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3:12.449" v="612"/>
          <ac:spMkLst>
            <pc:docMk/>
            <pc:sldMk cId="1470475959" sldId="256"/>
            <ac:spMk id="319" creationId="{5BC87C3E-1040-4EE4-9BDB-9537F7A1B335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9:43.039" v="705"/>
          <ac:spMkLst>
            <pc:docMk/>
            <pc:sldMk cId="1470475959" sldId="256"/>
            <ac:spMk id="320" creationId="{63794DCE-9D34-40DF-AB3F-06DA8ACCDA97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9:43.039" v="705"/>
          <ac:spMkLst>
            <pc:docMk/>
            <pc:sldMk cId="1470475959" sldId="256"/>
            <ac:spMk id="322" creationId="{45006452-918C-4282-A72C-C9692B669104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3:12.449" v="612"/>
          <ac:spMkLst>
            <pc:docMk/>
            <pc:sldMk cId="1470475959" sldId="256"/>
            <ac:spMk id="323" creationId="{054EEF01-190A-468F-A13C-CD98AC1C7D64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9:25.289" v="700"/>
          <ac:spMkLst>
            <pc:docMk/>
            <pc:sldMk cId="1470475959" sldId="256"/>
            <ac:spMk id="327" creationId="{FFD48BC7-DC40-47DE-87EE-9F4B6ECB9ABB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9:43.008" v="704"/>
          <ac:spMkLst>
            <pc:docMk/>
            <pc:sldMk cId="1470475959" sldId="256"/>
            <ac:spMk id="328" creationId="{3A930249-8242-4E2B-AF17-C01826488321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9:25.289" v="700"/>
          <ac:spMkLst>
            <pc:docMk/>
            <pc:sldMk cId="1470475959" sldId="256"/>
            <ac:spMk id="329" creationId="{E502BBC7-2C76-46F3-BC24-5985BC13DB88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9:43.008" v="704"/>
          <ac:spMkLst>
            <pc:docMk/>
            <pc:sldMk cId="1470475959" sldId="256"/>
            <ac:spMk id="330" creationId="{A5BDD999-C5E1-4B3E-A710-768673819165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9:25.289" v="700"/>
          <ac:spMkLst>
            <pc:docMk/>
            <pc:sldMk cId="1470475959" sldId="256"/>
            <ac:spMk id="331" creationId="{C7F28D52-2A5F-4D23-81AE-7CB8B591C7AF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0:07.931" v="706"/>
          <ac:spMkLst>
            <pc:docMk/>
            <pc:sldMk cId="1470475959" sldId="256"/>
            <ac:spMk id="332" creationId="{3A930249-8242-4E2B-AF17-C01826488321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9:25.289" v="700"/>
          <ac:spMkLst>
            <pc:docMk/>
            <pc:sldMk cId="1470475959" sldId="256"/>
            <ac:spMk id="333" creationId="{3629484E-3792-4B3D-89AD-7C8A1ED0E0D4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0:07.931" v="706"/>
          <ac:spMkLst>
            <pc:docMk/>
            <pc:sldMk cId="1470475959" sldId="256"/>
            <ac:spMk id="334" creationId="{A5BDD999-C5E1-4B3E-A710-768673819165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9:39.117" v="702"/>
          <ac:spMkLst>
            <pc:docMk/>
            <pc:sldMk cId="1470475959" sldId="256"/>
            <ac:spMk id="335" creationId="{BAD76F3E-3A97-486B-B402-44400A8B9173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9:39.117" v="702"/>
          <ac:spMkLst>
            <pc:docMk/>
            <pc:sldMk cId="1470475959" sldId="256"/>
            <ac:spMk id="336" creationId="{391F6B52-91F4-4AEB-B6DB-29FEBCF28C8B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9:39.117" v="702"/>
          <ac:spMkLst>
            <pc:docMk/>
            <pc:sldMk cId="1470475959" sldId="256"/>
            <ac:spMk id="337" creationId="{2CD6F061-7C53-44F4-9794-953DB70A451B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1:08.245" v="707"/>
          <ac:spMkLst>
            <pc:docMk/>
            <pc:sldMk cId="1470475959" sldId="256"/>
            <ac:spMk id="343" creationId="{0DBF1ABE-8590-450D-BB49-BDDCCF3EEA9E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1:08.245" v="707"/>
          <ac:spMkLst>
            <pc:docMk/>
            <pc:sldMk cId="1470475959" sldId="256"/>
            <ac:spMk id="345" creationId="{F6DD4703-FD80-4610-ACE9-01DCD86D8C18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1:08.245" v="707"/>
          <ac:spMkLst>
            <pc:docMk/>
            <pc:sldMk cId="1470475959" sldId="256"/>
            <ac:spMk id="347" creationId="{9CEFCBC2-6F82-4011-8D8D-90F43DCB1DAF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1:08.245" v="707"/>
          <ac:spMkLst>
            <pc:docMk/>
            <pc:sldMk cId="1470475959" sldId="256"/>
            <ac:spMk id="349" creationId="{2E9DED9E-DE30-402A-B9D1-AC3C24025AD4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1:08.245" v="707"/>
          <ac:spMkLst>
            <pc:docMk/>
            <pc:sldMk cId="1470475959" sldId="256"/>
            <ac:spMk id="351" creationId="{5CCB7C65-BA06-49C5-8D3C-51F97B409D65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2:21.247" v="714"/>
          <ac:spMkLst>
            <pc:docMk/>
            <pc:sldMk cId="1470475959" sldId="256"/>
            <ac:spMk id="356" creationId="{0DBF1ABE-8590-450D-BB49-BDDCCF3EEA9E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2:21.247" v="714"/>
          <ac:spMkLst>
            <pc:docMk/>
            <pc:sldMk cId="1470475959" sldId="256"/>
            <ac:spMk id="358" creationId="{F5A32A34-BDE9-4041-9CA3-2BC707CE7F6F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2:21.247" v="714"/>
          <ac:spMkLst>
            <pc:docMk/>
            <pc:sldMk cId="1470475959" sldId="256"/>
            <ac:spMk id="360" creationId="{49DA1874-724A-41CC-8CC9-F9EAD4A86A86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2:21.247" v="714"/>
          <ac:spMkLst>
            <pc:docMk/>
            <pc:sldMk cId="1470475959" sldId="256"/>
            <ac:spMk id="362" creationId="{FBA7E51E-7B6A-4A79-8F84-47C845C7A2CC}"/>
          </ac:spMkLst>
        </pc:spChg>
        <pc:spChg chg="add">
          <ac:chgData name="Sartori-Schwendemann,Julia J." userId="S::443938@student.fontys.nl::949bac51-ec75-4f44-8abd-632ea60d8aac" providerId="AD" clId="Web-{E37128CF-809C-DCA7-F188-1EFB62F2F5B8}" dt="2022-11-15T10:12:21.247" v="714"/>
          <ac:spMkLst>
            <pc:docMk/>
            <pc:sldMk cId="1470475959" sldId="256"/>
            <ac:spMk id="367" creationId="{0DBF1ABE-8590-450D-BB49-BDDCCF3EEA9E}"/>
          </ac:spMkLst>
        </pc:spChg>
        <pc:spChg chg="add">
          <ac:chgData name="Sartori-Schwendemann,Julia J." userId="S::443938@student.fontys.nl::949bac51-ec75-4f44-8abd-632ea60d8aac" providerId="AD" clId="Web-{E37128CF-809C-DCA7-F188-1EFB62F2F5B8}" dt="2022-11-15T10:12:21.247" v="714"/>
          <ac:spMkLst>
            <pc:docMk/>
            <pc:sldMk cId="1470475959" sldId="256"/>
            <ac:spMk id="369" creationId="{F6DD4703-FD80-4610-ACE9-01DCD86D8C18}"/>
          </ac:spMkLst>
        </pc:spChg>
        <pc:spChg chg="add">
          <ac:chgData name="Sartori-Schwendemann,Julia J." userId="S::443938@student.fontys.nl::949bac51-ec75-4f44-8abd-632ea60d8aac" providerId="AD" clId="Web-{E37128CF-809C-DCA7-F188-1EFB62F2F5B8}" dt="2022-11-15T10:12:21.247" v="714"/>
          <ac:spMkLst>
            <pc:docMk/>
            <pc:sldMk cId="1470475959" sldId="256"/>
            <ac:spMk id="371" creationId="{9CEFCBC2-6F82-4011-8D8D-90F43DCB1DAF}"/>
          </ac:spMkLst>
        </pc:spChg>
        <pc:spChg chg="add">
          <ac:chgData name="Sartori-Schwendemann,Julia J." userId="S::443938@student.fontys.nl::949bac51-ec75-4f44-8abd-632ea60d8aac" providerId="AD" clId="Web-{E37128CF-809C-DCA7-F188-1EFB62F2F5B8}" dt="2022-11-15T10:12:21.247" v="714"/>
          <ac:spMkLst>
            <pc:docMk/>
            <pc:sldMk cId="1470475959" sldId="256"/>
            <ac:spMk id="373" creationId="{2E9DED9E-DE30-402A-B9D1-AC3C24025AD4}"/>
          </ac:spMkLst>
        </pc:spChg>
        <pc:spChg chg="add">
          <ac:chgData name="Sartori-Schwendemann,Julia J." userId="S::443938@student.fontys.nl::949bac51-ec75-4f44-8abd-632ea60d8aac" providerId="AD" clId="Web-{E37128CF-809C-DCA7-F188-1EFB62F2F5B8}" dt="2022-11-15T10:12:21.247" v="714"/>
          <ac:spMkLst>
            <pc:docMk/>
            <pc:sldMk cId="1470475959" sldId="256"/>
            <ac:spMk id="375" creationId="{5CCB7C65-BA06-49C5-8D3C-51F97B409D65}"/>
          </ac:spMkLst>
        </pc:spChg>
        <pc:grpChg chg="del">
          <ac:chgData name="Sartori-Schwendemann,Julia J." userId="S::443938@student.fontys.nl::949bac51-ec75-4f44-8abd-632ea60d8aac" providerId="AD" clId="Web-{E37128CF-809C-DCA7-F188-1EFB62F2F5B8}" dt="2022-11-15T09:17:16.724" v="329"/>
          <ac:grpSpMkLst>
            <pc:docMk/>
            <pc:sldMk cId="1470475959" sldId="256"/>
            <ac:grpSpMk id="74" creationId="{117AB195-E690-4959-B435-3BC469C2CA48}"/>
          </ac:grpSpMkLst>
        </pc:grpChg>
        <pc:grpChg chg="del">
          <ac:chgData name="Sartori-Schwendemann,Julia J." userId="S::443938@student.fontys.nl::949bac51-ec75-4f44-8abd-632ea60d8aac" providerId="AD" clId="Web-{E37128CF-809C-DCA7-F188-1EFB62F2F5B8}" dt="2022-11-15T09:17:16.724" v="329"/>
          <ac:grpSpMkLst>
            <pc:docMk/>
            <pc:sldMk cId="1470475959" sldId="256"/>
            <ac:grpSpMk id="88" creationId="{9D9672DB-F953-4898-9C52-03A164FADEDC}"/>
          </ac:grpSpMkLst>
        </pc:grpChg>
        <pc:picChg chg="add del">
          <ac:chgData name="Sartori-Schwendemann,Julia J." userId="S::443938@student.fontys.nl::949bac51-ec75-4f44-8abd-632ea60d8aac" providerId="AD" clId="Web-{E37128CF-809C-DCA7-F188-1EFB62F2F5B8}" dt="2022-11-15T09:22:42.812" v="350"/>
          <ac:picMkLst>
            <pc:docMk/>
            <pc:sldMk cId="1470475959" sldId="256"/>
            <ac:picMk id="170" creationId="{433828A9-8627-C5DE-2D49-E3BEC7274068}"/>
          </ac:picMkLst>
        </pc:picChg>
        <pc:picChg chg="add del mod">
          <ac:chgData name="Sartori-Schwendemann,Julia J." userId="S::443938@student.fontys.nl::949bac51-ec75-4f44-8abd-632ea60d8aac" providerId="AD" clId="Web-{E37128CF-809C-DCA7-F188-1EFB62F2F5B8}" dt="2022-11-15T09:23:32.969" v="353"/>
          <ac:picMkLst>
            <pc:docMk/>
            <pc:sldMk cId="1470475959" sldId="256"/>
            <ac:picMk id="188" creationId="{8A344A40-194A-4936-38B6-6A7A2639080F}"/>
          </ac:picMkLst>
        </pc:picChg>
        <pc:picChg chg="add del">
          <ac:chgData name="Sartori-Schwendemann,Julia J." userId="S::443938@student.fontys.nl::949bac51-ec75-4f44-8abd-632ea60d8aac" providerId="AD" clId="Web-{E37128CF-809C-DCA7-F188-1EFB62F2F5B8}" dt="2022-11-15T09:37:55.714" v="462"/>
          <ac:picMkLst>
            <pc:docMk/>
            <pc:sldMk cId="1470475959" sldId="256"/>
            <ac:picMk id="287" creationId="{61B3F94D-7F79-417D-9DAC-E39B2F873CDA}"/>
          </ac:picMkLst>
        </pc:picChg>
        <pc:picChg chg="add del">
          <ac:chgData name="Sartori-Schwendemann,Julia J." userId="S::443938@student.fontys.nl::949bac51-ec75-4f44-8abd-632ea60d8aac" providerId="AD" clId="Web-{E37128CF-809C-DCA7-F188-1EFB62F2F5B8}" dt="2022-11-15T10:03:14.465" v="614"/>
          <ac:picMkLst>
            <pc:docMk/>
            <pc:sldMk cId="1470475959" sldId="256"/>
            <ac:picMk id="312" creationId="{3A48A417-E512-7207-9783-C20E9A52E429}"/>
          </ac:picMkLst>
        </pc:picChg>
        <pc:picChg chg="add del">
          <ac:chgData name="Sartori-Schwendemann,Julia J." userId="S::443938@student.fontys.nl::949bac51-ec75-4f44-8abd-632ea60d8aac" providerId="AD" clId="Web-{E37128CF-809C-DCA7-F188-1EFB62F2F5B8}" dt="2022-11-15T10:09:43.008" v="704"/>
          <ac:picMkLst>
            <pc:docMk/>
            <pc:sldMk cId="1470475959" sldId="256"/>
            <ac:picMk id="324" creationId="{0DE1DC5E-5CBB-6160-5EFC-481F257A5DBD}"/>
          </ac:picMkLst>
        </pc:picChg>
        <pc:picChg chg="add mod">
          <ac:chgData name="Sartori-Schwendemann,Julia J." userId="S::443938@student.fontys.nl::949bac51-ec75-4f44-8abd-632ea60d8aac" providerId="AD" clId="Web-{E37128CF-809C-DCA7-F188-1EFB62F2F5B8}" dt="2022-11-15T10:12:21.247" v="714"/>
          <ac:picMkLst>
            <pc:docMk/>
            <pc:sldMk cId="1470475959" sldId="256"/>
            <ac:picMk id="338" creationId="{4624E44C-BC9C-3C9C-B5B1-C04A1F9EC971}"/>
          </ac:picMkLst>
        </pc:picChg>
        <pc:cxnChg chg="add del">
          <ac:chgData name="Sartori-Schwendemann,Julia J." userId="S::443938@student.fontys.nl::949bac51-ec75-4f44-8abd-632ea60d8aac" providerId="AD" clId="Web-{E37128CF-809C-DCA7-F188-1EFB62F2F5B8}" dt="2022-11-15T09:28:59.698" v="405"/>
          <ac:cxnSpMkLst>
            <pc:docMk/>
            <pc:sldMk cId="1470475959" sldId="256"/>
            <ac:cxnSpMk id="206" creationId="{911DBBF1-3229-4BD9-B3D1-B4CA571E7431}"/>
          </ac:cxnSpMkLst>
        </pc:cxnChg>
        <pc:cxnChg chg="add del">
          <ac:chgData name="Sartori-Schwendemann,Julia J." userId="S::443938@student.fontys.nl::949bac51-ec75-4f44-8abd-632ea60d8aac" providerId="AD" clId="Web-{E37128CF-809C-DCA7-F188-1EFB62F2F5B8}" dt="2022-11-15T09:28:59.698" v="405"/>
          <ac:cxnSpMkLst>
            <pc:docMk/>
            <pc:sldMk cId="1470475959" sldId="256"/>
            <ac:cxnSpMk id="210" creationId="{42CDBECE-872A-4C73-9DC1-BB4E805E2CF5}"/>
          </ac:cxnSpMkLst>
        </pc:cxnChg>
        <pc:cxnChg chg="add del">
          <ac:chgData name="Sartori-Schwendemann,Julia J." userId="S::443938@student.fontys.nl::949bac51-ec75-4f44-8abd-632ea60d8aac" providerId="AD" clId="Web-{E37128CF-809C-DCA7-F188-1EFB62F2F5B8}" dt="2022-11-15T09:28:59.698" v="405"/>
          <ac:cxnSpMkLst>
            <pc:docMk/>
            <pc:sldMk cId="1470475959" sldId="256"/>
            <ac:cxnSpMk id="212" creationId="{F5CD5A0B-CDD7-427C-AA42-2EECFDFA1811}"/>
          </ac:cxnSpMkLst>
        </pc:cxnChg>
        <pc:cxnChg chg="add del">
          <ac:chgData name="Sartori-Schwendemann,Julia J." userId="S::443938@student.fontys.nl::949bac51-ec75-4f44-8abd-632ea60d8aac" providerId="AD" clId="Web-{E37128CF-809C-DCA7-F188-1EFB62F2F5B8}" dt="2022-11-15T09:29:13.355" v="406"/>
          <ac:cxnSpMkLst>
            <pc:docMk/>
            <pc:sldMk cId="1470475959" sldId="256"/>
            <ac:cxnSpMk id="223" creationId="{F5CD5A0B-CDD7-427C-AA42-2EECFDFA1811}"/>
          </ac:cxnSpMkLst>
        </pc:cxnChg>
        <pc:cxnChg chg="add del">
          <ac:chgData name="Sartori-Schwendemann,Julia J." userId="S::443938@student.fontys.nl::949bac51-ec75-4f44-8abd-632ea60d8aac" providerId="AD" clId="Web-{E37128CF-809C-DCA7-F188-1EFB62F2F5B8}" dt="2022-11-15T09:29:13.355" v="406"/>
          <ac:cxnSpMkLst>
            <pc:docMk/>
            <pc:sldMk cId="1470475959" sldId="256"/>
            <ac:cxnSpMk id="226" creationId="{911DBBF1-3229-4BD9-B3D1-B4CA571E7431}"/>
          </ac:cxnSpMkLst>
        </pc:cxnChg>
        <pc:cxnChg chg="add del">
          <ac:chgData name="Sartori-Schwendemann,Julia J." userId="S::443938@student.fontys.nl::949bac51-ec75-4f44-8abd-632ea60d8aac" providerId="AD" clId="Web-{E37128CF-809C-DCA7-F188-1EFB62F2F5B8}" dt="2022-11-15T10:03:12.449" v="612"/>
          <ac:cxnSpMkLst>
            <pc:docMk/>
            <pc:sldMk cId="1470475959" sldId="256"/>
            <ac:cxnSpMk id="317" creationId="{911DBBF1-3229-4BD9-B3D1-B4CA571E7431}"/>
          </ac:cxnSpMkLst>
        </pc:cxnChg>
        <pc:cxnChg chg="add del">
          <ac:chgData name="Sartori-Schwendemann,Julia J." userId="S::443938@student.fontys.nl::949bac51-ec75-4f44-8abd-632ea60d8aac" providerId="AD" clId="Web-{E37128CF-809C-DCA7-F188-1EFB62F2F5B8}" dt="2022-11-15T10:03:12.449" v="612"/>
          <ac:cxnSpMkLst>
            <pc:docMk/>
            <pc:sldMk cId="1470475959" sldId="256"/>
            <ac:cxnSpMk id="321" creationId="{F5CD5A0B-CDD7-427C-AA42-2EECFDFA1811}"/>
          </ac:cxnSpMkLst>
        </pc:cxnChg>
      </pc:sldChg>
      <pc:sldChg chg="addSp delSp modSp">
        <pc:chgData name="Sartori-Schwendemann,Julia J." userId="S::443938@student.fontys.nl::949bac51-ec75-4f44-8abd-632ea60d8aac" providerId="AD" clId="Web-{E37128CF-809C-DCA7-F188-1EFB62F2F5B8}" dt="2022-11-15T10:11:44.262" v="713"/>
        <pc:sldMkLst>
          <pc:docMk/>
          <pc:sldMk cId="3649382564" sldId="257"/>
        </pc:sldMkLst>
        <pc:spChg chg="mod ord">
          <ac:chgData name="Sartori-Schwendemann,Julia J." userId="S::443938@student.fontys.nl::949bac51-ec75-4f44-8abd-632ea60d8aac" providerId="AD" clId="Web-{E37128CF-809C-DCA7-F188-1EFB62F2F5B8}" dt="2022-11-15T10:11:44.262" v="713"/>
          <ac:spMkLst>
            <pc:docMk/>
            <pc:sldMk cId="3649382564" sldId="257"/>
            <ac:spMk id="2" creationId="{C9D5E122-087A-3DAF-0379-5F12FF6C6B1E}"/>
          </ac:spMkLst>
        </pc:spChg>
        <pc:spChg chg="del">
          <ac:chgData name="Sartori-Schwendemann,Julia J." userId="S::443938@student.fontys.nl::949bac51-ec75-4f44-8abd-632ea60d8aac" providerId="AD" clId="Web-{E37128CF-809C-DCA7-F188-1EFB62F2F5B8}" dt="2022-11-15T08:47:48.139" v="114"/>
          <ac:spMkLst>
            <pc:docMk/>
            <pc:sldMk cId="3649382564" sldId="257"/>
            <ac:spMk id="3" creationId="{3882BD7B-0509-4944-C067-57922C9C1F32}"/>
          </ac:spMkLst>
        </pc:spChg>
        <pc:spChg chg="mod ord">
          <ac:chgData name="Sartori-Schwendemann,Julia J." userId="S::443938@student.fontys.nl::949bac51-ec75-4f44-8abd-632ea60d8aac" providerId="AD" clId="Web-{E37128CF-809C-DCA7-F188-1EFB62F2F5B8}" dt="2022-11-15T10:11:44.262" v="713"/>
          <ac:spMkLst>
            <pc:docMk/>
            <pc:sldMk cId="3649382564" sldId="257"/>
            <ac:spMk id="4" creationId="{E6DB4DAE-7EA9-D767-E0DD-6584258B6871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10:11:44.262" v="713"/>
          <ac:spMkLst>
            <pc:docMk/>
            <pc:sldMk cId="3649382564" sldId="257"/>
            <ac:spMk id="5" creationId="{66CF893F-44DC-6D69-F758-C7C2DE541F4A}"/>
          </ac:spMkLst>
        </pc:spChg>
        <pc:spChg chg="del mod">
          <ac:chgData name="Sartori-Schwendemann,Julia J." userId="S::443938@student.fontys.nl::949bac51-ec75-4f44-8abd-632ea60d8aac" providerId="AD" clId="Web-{E37128CF-809C-DCA7-F188-1EFB62F2F5B8}" dt="2022-11-15T09:45:24.056" v="489"/>
          <ac:spMkLst>
            <pc:docMk/>
            <pc:sldMk cId="3649382564" sldId="257"/>
            <ac:spMk id="6" creationId="{2546B92D-AF82-FE66-1B71-D8A5FAD0F97B}"/>
          </ac:spMkLst>
        </pc:spChg>
        <pc:spChg chg="del">
          <ac:chgData name="Sartori-Schwendemann,Julia J." userId="S::443938@student.fontys.nl::949bac51-ec75-4f44-8abd-632ea60d8aac" providerId="AD" clId="Web-{E37128CF-809C-DCA7-F188-1EFB62F2F5B8}" dt="2022-11-15T09:17:23.364" v="330"/>
          <ac:spMkLst>
            <pc:docMk/>
            <pc:sldMk cId="3649382564" sldId="257"/>
            <ac:spMk id="50" creationId="{E3E51905-F374-4E1A-97CF-B741584B74D5}"/>
          </ac:spMkLst>
        </pc:spChg>
        <pc:spChg chg="del">
          <ac:chgData name="Sartori-Schwendemann,Julia J." userId="S::443938@student.fontys.nl::949bac51-ec75-4f44-8abd-632ea60d8aac" providerId="AD" clId="Web-{E37128CF-809C-DCA7-F188-1EFB62F2F5B8}" dt="2022-11-15T09:17:23.364" v="330"/>
          <ac:spMkLst>
            <pc:docMk/>
            <pc:sldMk cId="3649382564" sldId="257"/>
            <ac:spMk id="57" creationId="{D55CD764-972B-4CA5-A885-53E55C63E174}"/>
          </ac:spMkLst>
        </pc:spChg>
        <pc:spChg chg="del">
          <ac:chgData name="Sartori-Schwendemann,Julia J." userId="S::443938@student.fontys.nl::949bac51-ec75-4f44-8abd-632ea60d8aac" providerId="AD" clId="Web-{E37128CF-809C-DCA7-F188-1EFB62F2F5B8}" dt="2022-11-15T09:17:23.364" v="330"/>
          <ac:spMkLst>
            <pc:docMk/>
            <pc:sldMk cId="3649382564" sldId="257"/>
            <ac:spMk id="58" creationId="{34165AB3-7006-4430-BCE3-25476BE13322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3:24.340" v="615"/>
          <ac:spMkLst>
            <pc:docMk/>
            <pc:sldMk cId="3649382564" sldId="257"/>
            <ac:spMk id="67" creationId="{8D3C1482-7123-4378-ADD1-1746805B4B45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3:24.340" v="615"/>
          <ac:spMkLst>
            <pc:docMk/>
            <pc:sldMk cId="3649382564" sldId="257"/>
            <ac:spMk id="69" creationId="{1E2622D4-0564-42E8-9D19-089AE03F8C74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18:39.460" v="336"/>
          <ac:spMkLst>
            <pc:docMk/>
            <pc:sldMk cId="3649382564" sldId="257"/>
            <ac:spMk id="73" creationId="{BACC6370-2D7E-4714-9D71-7542949D7D5D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18:39.460" v="336"/>
          <ac:spMkLst>
            <pc:docMk/>
            <pc:sldMk cId="3649382564" sldId="257"/>
            <ac:spMk id="74" creationId="{F68B3F68-107C-434F-AA38-110D5EA91B85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18:39.460" v="336"/>
          <ac:spMkLst>
            <pc:docMk/>
            <pc:sldMk cId="3649382564" sldId="257"/>
            <ac:spMk id="75" creationId="{AAD0DBB9-1A4B-4391-81D4-CB19F9AB918A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18:24.944" v="334"/>
          <ac:spMkLst>
            <pc:docMk/>
            <pc:sldMk cId="3649382564" sldId="257"/>
            <ac:spMk id="76" creationId="{BACC6370-2D7E-4714-9D71-7542949D7D5D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18:39.460" v="336"/>
          <ac:spMkLst>
            <pc:docMk/>
            <pc:sldMk cId="3649382564" sldId="257"/>
            <ac:spMk id="77" creationId="{063BBA22-50EA-4C4D-BE05-F1CE4E63AA56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18:24.944" v="334"/>
          <ac:spMkLst>
            <pc:docMk/>
            <pc:sldMk cId="3649382564" sldId="257"/>
            <ac:spMk id="78" creationId="{F68B3F68-107C-434F-AA38-110D5EA91B85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0:35.089" v="343"/>
          <ac:spMkLst>
            <pc:docMk/>
            <pc:sldMk cId="3649382564" sldId="257"/>
            <ac:spMk id="79" creationId="{955A2079-FA98-4876-80F0-72364A7D2EA4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18:24.944" v="334"/>
          <ac:spMkLst>
            <pc:docMk/>
            <pc:sldMk cId="3649382564" sldId="257"/>
            <ac:spMk id="80" creationId="{AAD0DBB9-1A4B-4391-81D4-CB19F9AB918A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1:24.231" v="345"/>
          <ac:spMkLst>
            <pc:docMk/>
            <pc:sldMk cId="3649382564" sldId="257"/>
            <ac:spMk id="81" creationId="{738F59A4-4431-460D-8E49-6E65C189A566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18:24.944" v="334"/>
          <ac:spMkLst>
            <pc:docMk/>
            <pc:sldMk cId="3649382564" sldId="257"/>
            <ac:spMk id="82" creationId="{063BBA22-50EA-4C4D-BE05-F1CE4E63AA56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7:04.494" v="456"/>
          <ac:spMkLst>
            <pc:docMk/>
            <pc:sldMk cId="3649382564" sldId="257"/>
            <ac:spMk id="84" creationId="{BACC6370-2D7E-4714-9D71-7542949D7D5D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7:04.494" v="456"/>
          <ac:spMkLst>
            <pc:docMk/>
            <pc:sldMk cId="3649382564" sldId="257"/>
            <ac:spMk id="85" creationId="{F68B3F68-107C-434F-AA38-110D5EA91B85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7:04.494" v="456"/>
          <ac:spMkLst>
            <pc:docMk/>
            <pc:sldMk cId="3649382564" sldId="257"/>
            <ac:spMk id="86" creationId="{AAD0DBB9-1A4B-4391-81D4-CB19F9AB918A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7:04.494" v="456"/>
          <ac:spMkLst>
            <pc:docMk/>
            <pc:sldMk cId="3649382564" sldId="257"/>
            <ac:spMk id="87" creationId="{063BBA22-50EA-4C4D-BE05-F1CE4E63AA56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38.728" v="452"/>
          <ac:spMkLst>
            <pc:docMk/>
            <pc:sldMk cId="3649382564" sldId="257"/>
            <ac:spMk id="92" creationId="{BACC6370-2D7E-4714-9D71-7542949D7D5D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38.728" v="452"/>
          <ac:spMkLst>
            <pc:docMk/>
            <pc:sldMk cId="3649382564" sldId="257"/>
            <ac:spMk id="94" creationId="{F68B3F68-107C-434F-AA38-110D5EA91B85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38.728" v="452"/>
          <ac:spMkLst>
            <pc:docMk/>
            <pc:sldMk cId="3649382564" sldId="257"/>
            <ac:spMk id="96" creationId="{AAD0DBB9-1A4B-4391-81D4-CB19F9AB918A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38.728" v="452"/>
          <ac:spMkLst>
            <pc:docMk/>
            <pc:sldMk cId="3649382564" sldId="257"/>
            <ac:spMk id="98" creationId="{063BBA22-50EA-4C4D-BE05-F1CE4E63AA56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55.900" v="454"/>
          <ac:spMkLst>
            <pc:docMk/>
            <pc:sldMk cId="3649382564" sldId="257"/>
            <ac:spMk id="100" creationId="{BACC6370-2D7E-4714-9D71-7542949D7D5D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55.900" v="454"/>
          <ac:spMkLst>
            <pc:docMk/>
            <pc:sldMk cId="3649382564" sldId="257"/>
            <ac:spMk id="101" creationId="{F68B3F68-107C-434F-AA38-110D5EA91B85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55.900" v="454"/>
          <ac:spMkLst>
            <pc:docMk/>
            <pc:sldMk cId="3649382564" sldId="257"/>
            <ac:spMk id="102" creationId="{AAD0DBB9-1A4B-4391-81D4-CB19F9AB918A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55.900" v="454"/>
          <ac:spMkLst>
            <pc:docMk/>
            <pc:sldMk cId="3649382564" sldId="257"/>
            <ac:spMk id="103" creationId="{063BBA22-50EA-4C4D-BE05-F1CE4E63AA56}"/>
          </ac:spMkLst>
        </pc:spChg>
        <pc:spChg chg="add del mod">
          <ac:chgData name="Sartori-Schwendemann,Julia J." userId="S::443938@student.fontys.nl::949bac51-ec75-4f44-8abd-632ea60d8aac" providerId="AD" clId="Web-{E37128CF-809C-DCA7-F188-1EFB62F2F5B8}" dt="2022-11-15T09:34:14.083" v="436"/>
          <ac:spMkLst>
            <pc:docMk/>
            <pc:sldMk cId="3649382564" sldId="257"/>
            <ac:spMk id="304" creationId="{4B488BE5-5DD7-0AF8-E547-30A34010BD06}"/>
          </ac:spMkLst>
        </pc:spChg>
        <pc:spChg chg="add mod">
          <ac:chgData name="Sartori-Schwendemann,Julia J." userId="S::443938@student.fontys.nl::949bac51-ec75-4f44-8abd-632ea60d8aac" providerId="AD" clId="Web-{E37128CF-809C-DCA7-F188-1EFB62F2F5B8}" dt="2022-11-15T10:11:44.262" v="713"/>
          <ac:spMkLst>
            <pc:docMk/>
            <pc:sldMk cId="3649382564" sldId="257"/>
            <ac:spMk id="483" creationId="{0B76D996-D4B0-72FC-B3B1-F7FBF588EF71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1:44.262" v="713"/>
          <ac:spMkLst>
            <pc:docMk/>
            <pc:sldMk cId="3649382564" sldId="257"/>
            <ac:spMk id="488" creationId="{6C4028FD-8BAA-4A19-BFDE-594D991B7552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1:26.261" v="709"/>
          <ac:spMkLst>
            <pc:docMk/>
            <pc:sldMk cId="3649382564" sldId="257"/>
            <ac:spMk id="493" creationId="{8950AD4C-6AF3-49F8-94E1-DBCAFB39478B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1:26.261" v="709"/>
          <ac:spMkLst>
            <pc:docMk/>
            <pc:sldMk cId="3649382564" sldId="257"/>
            <ac:spMk id="495" creationId="{2F0E00C3-4613-415F-BE3A-78FBAD9061C0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1:26.261" v="709"/>
          <ac:spMkLst>
            <pc:docMk/>
            <pc:sldMk cId="3649382564" sldId="257"/>
            <ac:spMk id="497" creationId="{8DBEAE55-3EA1-41D7-A212-5F7D8986C1F2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1:26.261" v="709"/>
          <ac:spMkLst>
            <pc:docMk/>
            <pc:sldMk cId="3649382564" sldId="257"/>
            <ac:spMk id="499" creationId="{CFC5F0E7-644F-4101-BE72-12825CF537E7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1:30.355" v="711"/>
          <ac:spMkLst>
            <pc:docMk/>
            <pc:sldMk cId="3649382564" sldId="257"/>
            <ac:spMk id="501" creationId="{8181FC64-B306-4821-98E2-780662EFC486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1:30.355" v="711"/>
          <ac:spMkLst>
            <pc:docMk/>
            <pc:sldMk cId="3649382564" sldId="257"/>
            <ac:spMk id="502" creationId="{7D0B7289-120F-44DC-9769-2E096993B140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1:30.355" v="711"/>
          <ac:spMkLst>
            <pc:docMk/>
            <pc:sldMk cId="3649382564" sldId="257"/>
            <ac:spMk id="503" creationId="{158468AF-8ABA-4771-9770-C8C79C0E6155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1:30.355" v="711"/>
          <ac:spMkLst>
            <pc:docMk/>
            <pc:sldMk cId="3649382564" sldId="257"/>
            <ac:spMk id="504" creationId="{430FFA19-9577-4BA8-B103-A75613F3FA9A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1:44.262" v="713"/>
          <ac:spMkLst>
            <pc:docMk/>
            <pc:sldMk cId="3649382564" sldId="257"/>
            <ac:spMk id="506" creationId="{8950AD4C-6AF3-49F8-94E1-DBCAFB39478B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1:44.262" v="713"/>
          <ac:spMkLst>
            <pc:docMk/>
            <pc:sldMk cId="3649382564" sldId="257"/>
            <ac:spMk id="507" creationId="{2F0E00C3-4613-415F-BE3A-78FBAD9061C0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1:44.262" v="713"/>
          <ac:spMkLst>
            <pc:docMk/>
            <pc:sldMk cId="3649382564" sldId="257"/>
            <ac:spMk id="508" creationId="{8DBEAE55-3EA1-41D7-A212-5F7D8986C1F2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1:44.262" v="713"/>
          <ac:spMkLst>
            <pc:docMk/>
            <pc:sldMk cId="3649382564" sldId="257"/>
            <ac:spMk id="509" creationId="{CFC5F0E7-644F-4101-BE72-12825CF537E7}"/>
          </ac:spMkLst>
        </pc:spChg>
        <pc:spChg chg="add del mod ord">
          <ac:chgData name="Sartori-Schwendemann,Julia J." userId="S::443938@student.fontys.nl::949bac51-ec75-4f44-8abd-632ea60d8aac" providerId="AD" clId="Web-{E37128CF-809C-DCA7-F188-1EFB62F2F5B8}" dt="2022-11-15T09:55:05.184" v="577"/>
          <ac:spMkLst>
            <pc:docMk/>
            <pc:sldMk cId="3649382564" sldId="257"/>
            <ac:spMk id="565" creationId="{D556BE2D-EC79-2EE4-907E-684FDF32720D}"/>
          </ac:spMkLst>
        </pc:spChg>
        <pc:grpChg chg="del">
          <ac:chgData name="Sartori-Schwendemann,Julia J." userId="S::443938@student.fontys.nl::949bac51-ec75-4f44-8abd-632ea60d8aac" providerId="AD" clId="Web-{E37128CF-809C-DCA7-F188-1EFB62F2F5B8}" dt="2022-11-15T09:17:23.364" v="330"/>
          <ac:grpSpMkLst>
            <pc:docMk/>
            <pc:sldMk cId="3649382564" sldId="257"/>
            <ac:grpSpMk id="59" creationId="{C57F67D8-2BFF-4661-AFAF-E2CE8B7DCE81}"/>
          </ac:grpSpMkLst>
        </pc:grpChg>
        <pc:grpChg chg="add del">
          <ac:chgData name="Sartori-Schwendemann,Julia J." userId="S::443938@student.fontys.nl::949bac51-ec75-4f44-8abd-632ea60d8aac" providerId="AD" clId="Web-{E37128CF-809C-DCA7-F188-1EFB62F2F5B8}" dt="2022-11-15T09:21:24.231" v="345"/>
          <ac:grpSpMkLst>
            <pc:docMk/>
            <pc:sldMk cId="3649382564" sldId="257"/>
            <ac:grpSpMk id="83" creationId="{8A919B9C-5C01-47E4-B2F2-45F589208ABF}"/>
          </ac:grpSpMkLst>
        </pc:grpChg>
        <pc:graphicFrameChg chg="add del mod ord modGraphic">
          <ac:chgData name="Sartori-Schwendemann,Julia J." userId="S::443938@student.fontys.nl::949bac51-ec75-4f44-8abd-632ea60d8aac" providerId="AD" clId="Web-{E37128CF-809C-DCA7-F188-1EFB62F2F5B8}" dt="2022-11-15T10:11:30.355" v="711"/>
          <ac:graphicFrameMkLst>
            <pc:docMk/>
            <pc:sldMk cId="3649382564" sldId="257"/>
            <ac:graphicFrameMk id="62" creationId="{D22F7DF3-DA1D-5413-EBCF-0284859E5E34}"/>
          </ac:graphicFrameMkLst>
        </pc:graphicFrameChg>
        <pc:graphicFrameChg chg="add del">
          <ac:chgData name="Sartori-Schwendemann,Julia J." userId="S::443938@student.fontys.nl::949bac51-ec75-4f44-8abd-632ea60d8aac" providerId="AD" clId="Web-{E37128CF-809C-DCA7-F188-1EFB62F2F5B8}" dt="2022-11-15T09:34:12.379" v="435"/>
          <ac:graphicFrameMkLst>
            <pc:docMk/>
            <pc:sldMk cId="3649382564" sldId="257"/>
            <ac:graphicFrameMk id="305" creationId="{BC0D4707-C5CE-8ADF-6CB4-311703B0D6A2}"/>
          </ac:graphicFrameMkLst>
        </pc:graphicFrameChg>
        <pc:graphicFrameChg chg="add del mod modGraphic">
          <ac:chgData name="Sartori-Schwendemann,Julia J." userId="S::443938@student.fontys.nl::949bac51-ec75-4f44-8abd-632ea60d8aac" providerId="AD" clId="Web-{E37128CF-809C-DCA7-F188-1EFB62F2F5B8}" dt="2022-11-15T09:58:22.049" v="601"/>
          <ac:graphicFrameMkLst>
            <pc:docMk/>
            <pc:sldMk cId="3649382564" sldId="257"/>
            <ac:graphicFrameMk id="639" creationId="{4C113184-B5C5-99D2-2138-EF95BF488E33}"/>
          </ac:graphicFrameMkLst>
        </pc:graphicFrameChg>
        <pc:cxnChg chg="add del">
          <ac:chgData name="Sartori-Schwendemann,Julia J." userId="S::443938@student.fontys.nl::949bac51-ec75-4f44-8abd-632ea60d8aac" providerId="AD" clId="Web-{E37128CF-809C-DCA7-F188-1EFB62F2F5B8}" dt="2022-11-15T10:03:24.340" v="615"/>
          <ac:cxnSpMkLst>
            <pc:docMk/>
            <pc:sldMk cId="3649382564" sldId="257"/>
            <ac:cxnSpMk id="71" creationId="{550D2BD1-98F9-412D-905B-3A843EF4078B}"/>
          </ac:cxnSpMkLst>
        </pc:cxnChg>
      </pc:sldChg>
      <pc:sldChg chg="del">
        <pc:chgData name="Sartori-Schwendemann,Julia J." userId="S::443938@student.fontys.nl::949bac51-ec75-4f44-8abd-632ea60d8aac" providerId="AD" clId="Web-{E37128CF-809C-DCA7-F188-1EFB62F2F5B8}" dt="2022-11-15T09:15:43.752" v="328"/>
        <pc:sldMkLst>
          <pc:docMk/>
          <pc:sldMk cId="2178809501" sldId="258"/>
        </pc:sldMkLst>
      </pc:sldChg>
      <pc:sldChg chg="del">
        <pc:chgData name="Sartori-Schwendemann,Julia J." userId="S::443938@student.fontys.nl::949bac51-ec75-4f44-8abd-632ea60d8aac" providerId="AD" clId="Web-{E37128CF-809C-DCA7-F188-1EFB62F2F5B8}" dt="2022-11-15T09:14:50.860" v="309"/>
        <pc:sldMkLst>
          <pc:docMk/>
          <pc:sldMk cId="2016897172" sldId="259"/>
        </pc:sldMkLst>
      </pc:sldChg>
      <pc:sldChg chg="modSp del">
        <pc:chgData name="Sartori-Schwendemann,Julia J." userId="S::443938@student.fontys.nl::949bac51-ec75-4f44-8abd-632ea60d8aac" providerId="AD" clId="Web-{E37128CF-809C-DCA7-F188-1EFB62F2F5B8}" dt="2022-11-15T08:43:44.054" v="92"/>
        <pc:sldMkLst>
          <pc:docMk/>
          <pc:sldMk cId="1608668736" sldId="260"/>
        </pc:sldMkLst>
        <pc:spChg chg="mod">
          <ac:chgData name="Sartori-Schwendemann,Julia J." userId="S::443938@student.fontys.nl::949bac51-ec75-4f44-8abd-632ea60d8aac" providerId="AD" clId="Web-{E37128CF-809C-DCA7-F188-1EFB62F2F5B8}" dt="2022-11-15T08:39:29.984" v="46" actId="20577"/>
          <ac:spMkLst>
            <pc:docMk/>
            <pc:sldMk cId="1608668736" sldId="260"/>
            <ac:spMk id="348" creationId="{13D5F648-AF4A-BB96-1E7D-F612144F999C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08:39:06.796" v="42" actId="20577"/>
          <ac:spMkLst>
            <pc:docMk/>
            <pc:sldMk cId="1608668736" sldId="260"/>
            <ac:spMk id="475" creationId="{01135518-C701-C122-3F92-A64EDFD7530A}"/>
          </ac:spMkLst>
        </pc:spChg>
      </pc:sldChg>
      <pc:sldChg chg="addSp delSp modSp del">
        <pc:chgData name="Sartori-Schwendemann,Julia J." userId="S::443938@student.fontys.nl::949bac51-ec75-4f44-8abd-632ea60d8aac" providerId="AD" clId="Web-{E37128CF-809C-DCA7-F188-1EFB62F2F5B8}" dt="2022-11-15T08:55:17.356" v="182"/>
        <pc:sldMkLst>
          <pc:docMk/>
          <pc:sldMk cId="2903146916" sldId="261"/>
        </pc:sldMkLst>
        <pc:spChg chg="mod">
          <ac:chgData name="Sartori-Schwendemann,Julia J." userId="S::443938@student.fontys.nl::949bac51-ec75-4f44-8abd-632ea60d8aac" providerId="AD" clId="Web-{E37128CF-809C-DCA7-F188-1EFB62F2F5B8}" dt="2022-11-15T08:51:29.052" v="154"/>
          <ac:spMkLst>
            <pc:docMk/>
            <pc:sldMk cId="2903146916" sldId="261"/>
            <ac:spMk id="2" creationId="{759D23C5-38DA-3F36-CACE-C279F4425FBA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5:21.354" v="95"/>
          <ac:spMkLst>
            <pc:docMk/>
            <pc:sldMk cId="2903146916" sldId="261"/>
            <ac:spMk id="3" creationId="{29FE0EAE-6BDA-12D4-D19E-F5B46C6E12F7}"/>
          </ac:spMkLst>
        </pc:spChg>
        <pc:spChg chg="mod ord">
          <ac:chgData name="Sartori-Schwendemann,Julia J." userId="S::443938@student.fontys.nl::949bac51-ec75-4f44-8abd-632ea60d8aac" providerId="AD" clId="Web-{E37128CF-809C-DCA7-F188-1EFB62F2F5B8}" dt="2022-11-15T08:47:11.795" v="113"/>
          <ac:spMkLst>
            <pc:docMk/>
            <pc:sldMk cId="2903146916" sldId="261"/>
            <ac:spMk id="4" creationId="{FB148457-9172-F770-CD37-DFF064204518}"/>
          </ac:spMkLst>
        </pc:spChg>
        <pc:spChg chg="mod ord">
          <ac:chgData name="Sartori-Schwendemann,Julia J." userId="S::443938@student.fontys.nl::949bac51-ec75-4f44-8abd-632ea60d8aac" providerId="AD" clId="Web-{E37128CF-809C-DCA7-F188-1EFB62F2F5B8}" dt="2022-11-15T08:47:11.795" v="113"/>
          <ac:spMkLst>
            <pc:docMk/>
            <pc:sldMk cId="2903146916" sldId="261"/>
            <ac:spMk id="5" creationId="{04527C7C-00E0-80F4-CE10-7D0A17F18C14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08:47:11.795" v="113"/>
          <ac:spMkLst>
            <pc:docMk/>
            <pc:sldMk cId="2903146916" sldId="261"/>
            <ac:spMk id="6" creationId="{D94A1350-E32D-2654-D837-698932F94887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5:21.354" v="95"/>
          <ac:spMkLst>
            <pc:docMk/>
            <pc:sldMk cId="2903146916" sldId="261"/>
            <ac:spMk id="11" creationId="{DAF1966E-FD40-4A4A-B61B-C4DF7FA05F06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5:21.354" v="95"/>
          <ac:spMkLst>
            <pc:docMk/>
            <pc:sldMk cId="2903146916" sldId="261"/>
            <ac:spMk id="13" creationId="{047BFA19-D45E-416B-A404-7AF2F3F27017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5:21.354" v="95"/>
          <ac:spMkLst>
            <pc:docMk/>
            <pc:sldMk cId="2903146916" sldId="261"/>
            <ac:spMk id="15" creationId="{8E0105E7-23DB-4CF2-8258-FF47C7620F6E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5:21.354" v="95"/>
          <ac:spMkLst>
            <pc:docMk/>
            <pc:sldMk cId="2903146916" sldId="261"/>
            <ac:spMk id="17" creationId="{074B4F7D-14B2-478B-8BF5-01E4E0C5D263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5:21.307" v="94"/>
          <ac:spMkLst>
            <pc:docMk/>
            <pc:sldMk cId="2903146916" sldId="261"/>
            <ac:spMk id="23" creationId="{2659FDB4-FCBE-4A89-B46D-43D4FA54464D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6:15.371" v="96"/>
          <ac:spMkLst>
            <pc:docMk/>
            <pc:sldMk cId="2903146916" sldId="261"/>
            <ac:spMk id="27" creationId="{DAF1966E-FD40-4A4A-B61B-C4DF7FA05F06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6:15.371" v="96"/>
          <ac:spMkLst>
            <pc:docMk/>
            <pc:sldMk cId="2903146916" sldId="261"/>
            <ac:spMk id="28" creationId="{047BFA19-D45E-416B-A404-7AF2F3F27017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6:15.371" v="96"/>
          <ac:spMkLst>
            <pc:docMk/>
            <pc:sldMk cId="2903146916" sldId="261"/>
            <ac:spMk id="29" creationId="{8E0105E7-23DB-4CF2-8258-FF47C7620F6E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6:15.371" v="96"/>
          <ac:spMkLst>
            <pc:docMk/>
            <pc:sldMk cId="2903146916" sldId="261"/>
            <ac:spMk id="30" creationId="{074B4F7D-14B2-478B-8BF5-01E4E0C5D263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6:54.466" v="111"/>
          <ac:spMkLst>
            <pc:docMk/>
            <pc:sldMk cId="2903146916" sldId="261"/>
            <ac:spMk id="36" creationId="{122F9423-F4B1-45D4-8445-E9991ECCBCCF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6:47.419" v="106"/>
          <ac:spMkLst>
            <pc:docMk/>
            <pc:sldMk cId="2903146916" sldId="261"/>
            <ac:spMk id="45" creationId="{1D63C574-BFD2-41A1-A567-B0C3CC7FDD4F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6:47.419" v="106"/>
          <ac:spMkLst>
            <pc:docMk/>
            <pc:sldMk cId="2903146916" sldId="261"/>
            <ac:spMk id="47" creationId="{E2A46BAB-8C31-42B2-90E8-B26DD3E81D37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6:54.435" v="110"/>
          <ac:spMkLst>
            <pc:docMk/>
            <pc:sldMk cId="2903146916" sldId="261"/>
            <ac:spMk id="51" creationId="{063BBA22-50EA-4C4D-BE05-F1CE4E63AA56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6:51.028" v="108"/>
          <ac:spMkLst>
            <pc:docMk/>
            <pc:sldMk cId="2903146916" sldId="261"/>
            <ac:spMk id="62" creationId="{955A2079-FA98-4876-80F0-72364A7D2EA4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6:54.435" v="110"/>
          <ac:spMkLst>
            <pc:docMk/>
            <pc:sldMk cId="2903146916" sldId="261"/>
            <ac:spMk id="64" creationId="{BACC6370-2D7E-4714-9D71-7542949D7D5D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6:54.435" v="110"/>
          <ac:spMkLst>
            <pc:docMk/>
            <pc:sldMk cId="2903146916" sldId="261"/>
            <ac:spMk id="65" creationId="{F68B3F68-107C-434F-AA38-110D5EA91B85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6:54.435" v="110"/>
          <ac:spMkLst>
            <pc:docMk/>
            <pc:sldMk cId="2903146916" sldId="261"/>
            <ac:spMk id="66" creationId="{AAD0DBB9-1A4B-4391-81D4-CB19F9AB918A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7:01.779" v="112"/>
          <ac:spMkLst>
            <pc:docMk/>
            <pc:sldMk cId="2903146916" sldId="261"/>
            <ac:spMk id="68" creationId="{955A2079-FA98-4876-80F0-72364A7D2EA4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7:11.795" v="113"/>
          <ac:spMkLst>
            <pc:docMk/>
            <pc:sldMk cId="2903146916" sldId="261"/>
            <ac:spMk id="73" creationId="{BACC6370-2D7E-4714-9D71-7542949D7D5D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7:11.795" v="113"/>
          <ac:spMkLst>
            <pc:docMk/>
            <pc:sldMk cId="2903146916" sldId="261"/>
            <ac:spMk id="75" creationId="{F68B3F68-107C-434F-AA38-110D5EA91B85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7:11.795" v="113"/>
          <ac:spMkLst>
            <pc:docMk/>
            <pc:sldMk cId="2903146916" sldId="261"/>
            <ac:spMk id="77" creationId="{AAD0DBB9-1A4B-4391-81D4-CB19F9AB918A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7:11.795" v="113"/>
          <ac:spMkLst>
            <pc:docMk/>
            <pc:sldMk cId="2903146916" sldId="261"/>
            <ac:spMk id="79" creationId="{063BBA22-50EA-4C4D-BE05-F1CE4E63AA56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51:29.052" v="154"/>
          <ac:spMkLst>
            <pc:docMk/>
            <pc:sldMk cId="2903146916" sldId="261"/>
            <ac:spMk id="84" creationId="{8D3C1482-7123-4378-ADD1-1746805B4B45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51:29.052" v="154"/>
          <ac:spMkLst>
            <pc:docMk/>
            <pc:sldMk cId="2903146916" sldId="261"/>
            <ac:spMk id="86" creationId="{1E2622D4-0564-42E8-9D19-089AE03F8C74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51:29.052" v="154"/>
          <ac:spMkLst>
            <pc:docMk/>
            <pc:sldMk cId="2903146916" sldId="261"/>
            <ac:spMk id="93" creationId="{8D3C1482-7123-4378-ADD1-1746805B4B45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51:29.052" v="154"/>
          <ac:spMkLst>
            <pc:docMk/>
            <pc:sldMk cId="2903146916" sldId="261"/>
            <ac:spMk id="95" creationId="{1E2622D4-0564-42E8-9D19-089AE03F8C74}"/>
          </ac:spMkLst>
        </pc:spChg>
        <pc:spChg chg="add del mod">
          <ac:chgData name="Sartori-Schwendemann,Julia J." userId="S::443938@student.fontys.nl::949bac51-ec75-4f44-8abd-632ea60d8aac" providerId="AD" clId="Web-{E37128CF-809C-DCA7-F188-1EFB62F2F5B8}" dt="2022-11-15T08:52:18.741" v="161"/>
          <ac:spMkLst>
            <pc:docMk/>
            <pc:sldMk cId="2903146916" sldId="261"/>
            <ac:spMk id="647" creationId="{607BCE77-DD5D-504F-DDBC-5EB8095D8973}"/>
          </ac:spMkLst>
        </pc:spChg>
        <pc:spChg chg="add del mod">
          <ac:chgData name="Sartori-Schwendemann,Julia J." userId="S::443938@student.fontys.nl::949bac51-ec75-4f44-8abd-632ea60d8aac" providerId="AD" clId="Web-{E37128CF-809C-DCA7-F188-1EFB62F2F5B8}" dt="2022-11-15T08:52:58.711" v="165"/>
          <ac:spMkLst>
            <pc:docMk/>
            <pc:sldMk cId="2903146916" sldId="261"/>
            <ac:spMk id="690" creationId="{7A096B76-8AEA-9182-38F6-E4420C49834F}"/>
          </ac:spMkLst>
        </pc:spChg>
        <pc:grpChg chg="add del">
          <ac:chgData name="Sartori-Schwendemann,Julia J." userId="S::443938@student.fontys.nl::949bac51-ec75-4f44-8abd-632ea60d8aac" providerId="AD" clId="Web-{E37128CF-809C-DCA7-F188-1EFB62F2F5B8}" dt="2022-11-15T08:46:54.466" v="111"/>
          <ac:grpSpMkLst>
            <pc:docMk/>
            <pc:sldMk cId="2903146916" sldId="261"/>
            <ac:grpSpMk id="38" creationId="{770AE191-D2EA-45C9-A44D-830C188F74CB}"/>
          </ac:grpSpMkLst>
        </pc:grpChg>
        <pc:grpChg chg="add del">
          <ac:chgData name="Sartori-Schwendemann,Julia J." userId="S::443938@student.fontys.nl::949bac51-ec75-4f44-8abd-632ea60d8aac" providerId="AD" clId="Web-{E37128CF-809C-DCA7-F188-1EFB62F2F5B8}" dt="2022-11-15T08:46:47.419" v="106"/>
          <ac:grpSpMkLst>
            <pc:docMk/>
            <pc:sldMk cId="2903146916" sldId="261"/>
            <ac:grpSpMk id="49" creationId="{B3F7A3C7-0737-4E57-B30E-8EEFE638B401}"/>
          </ac:grpSpMkLst>
        </pc:grpChg>
        <pc:grpChg chg="add del">
          <ac:chgData name="Sartori-Schwendemann,Julia J." userId="S::443938@student.fontys.nl::949bac51-ec75-4f44-8abd-632ea60d8aac" providerId="AD" clId="Web-{E37128CF-809C-DCA7-F188-1EFB62F2F5B8}" dt="2022-11-15T08:46:47.419" v="106"/>
          <ac:grpSpMkLst>
            <pc:docMk/>
            <pc:sldMk cId="2903146916" sldId="261"/>
            <ac:grpSpMk id="53" creationId="{43F5E015-E085-4624-B431-B42414448684}"/>
          </ac:grpSpMkLst>
        </pc:grpChg>
        <pc:graphicFrameChg chg="add del">
          <ac:chgData name="Sartori-Schwendemann,Julia J." userId="S::443938@student.fontys.nl::949bac51-ec75-4f44-8abd-632ea60d8aac" providerId="AD" clId="Web-{E37128CF-809C-DCA7-F188-1EFB62F2F5B8}" dt="2022-11-15T08:45:21.307" v="94"/>
          <ac:graphicFrameMkLst>
            <pc:docMk/>
            <pc:sldMk cId="2903146916" sldId="261"/>
            <ac:graphicFrameMk id="19" creationId="{2F68C56E-735F-D1FE-73F5-9D71D788DBFF}"/>
          </ac:graphicFrameMkLst>
        </pc:graphicFrameChg>
        <pc:graphicFrameChg chg="add del mod ord modGraphic">
          <ac:chgData name="Sartori-Schwendemann,Julia J." userId="S::443938@student.fontys.nl::949bac51-ec75-4f44-8abd-632ea60d8aac" providerId="AD" clId="Web-{E37128CF-809C-DCA7-F188-1EFB62F2F5B8}" dt="2022-11-15T08:54:42.339" v="181"/>
          <ac:graphicFrameMkLst>
            <pc:docMk/>
            <pc:sldMk cId="2903146916" sldId="261"/>
            <ac:graphicFrameMk id="31" creationId="{D503FF0C-0BE5-9925-37BE-C47B48ED1CE2}"/>
          </ac:graphicFrameMkLst>
        </pc:graphicFrameChg>
        <pc:graphicFrameChg chg="add del">
          <ac:chgData name="Sartori-Schwendemann,Julia J." userId="S::443938@student.fontys.nl::949bac51-ec75-4f44-8abd-632ea60d8aac" providerId="AD" clId="Web-{E37128CF-809C-DCA7-F188-1EFB62F2F5B8}" dt="2022-11-15T08:51:56.225" v="156"/>
          <ac:graphicFrameMkLst>
            <pc:docMk/>
            <pc:sldMk cId="2903146916" sldId="261"/>
            <ac:graphicFrameMk id="578" creationId="{1A2E8178-3A26-3271-EDDA-59C54C3C5DD6}"/>
          </ac:graphicFrameMkLst>
        </pc:graphicFrameChg>
        <pc:graphicFrameChg chg="add del">
          <ac:chgData name="Sartori-Schwendemann,Julia J." userId="S::443938@student.fontys.nl::949bac51-ec75-4f44-8abd-632ea60d8aac" providerId="AD" clId="Web-{E37128CF-809C-DCA7-F188-1EFB62F2F5B8}" dt="2022-11-15T08:52:48.930" v="163"/>
          <ac:graphicFrameMkLst>
            <pc:docMk/>
            <pc:sldMk cId="2903146916" sldId="261"/>
            <ac:graphicFrameMk id="662" creationId="{24EEB9BA-8CA4-F58B-2F50-2ED5CD672C83}"/>
          </ac:graphicFrameMkLst>
        </pc:graphicFrameChg>
        <pc:graphicFrameChg chg="add del">
          <ac:chgData name="Sartori-Schwendemann,Julia J." userId="S::443938@student.fontys.nl::949bac51-ec75-4f44-8abd-632ea60d8aac" providerId="AD" clId="Web-{E37128CF-809C-DCA7-F188-1EFB62F2F5B8}" dt="2022-11-15T08:53:50.916" v="176"/>
          <ac:graphicFrameMkLst>
            <pc:docMk/>
            <pc:sldMk cId="2903146916" sldId="261"/>
            <ac:graphicFrameMk id="822" creationId="{5583E66F-8E92-0391-5BF6-B4281A713C51}"/>
          </ac:graphicFrameMkLst>
        </pc:graphicFrameChg>
        <pc:cxnChg chg="add del">
          <ac:chgData name="Sartori-Schwendemann,Julia J." userId="S::443938@student.fontys.nl::949bac51-ec75-4f44-8abd-632ea60d8aac" providerId="AD" clId="Web-{E37128CF-809C-DCA7-F188-1EFB62F2F5B8}" dt="2022-11-15T08:45:21.307" v="94"/>
          <ac:cxnSpMkLst>
            <pc:docMk/>
            <pc:sldMk cId="2903146916" sldId="261"/>
            <ac:cxnSpMk id="25" creationId="{C8F51B3F-8331-4E4A-AE96-D47B1006EEAD}"/>
          </ac:cxnSpMkLst>
        </pc:cxnChg>
        <pc:cxnChg chg="add del">
          <ac:chgData name="Sartori-Schwendemann,Julia J." userId="S::443938@student.fontys.nl::949bac51-ec75-4f44-8abd-632ea60d8aac" providerId="AD" clId="Web-{E37128CF-809C-DCA7-F188-1EFB62F2F5B8}" dt="2022-11-15T08:51:29.052" v="154"/>
          <ac:cxnSpMkLst>
            <pc:docMk/>
            <pc:sldMk cId="2903146916" sldId="261"/>
            <ac:cxnSpMk id="88" creationId="{550D2BD1-98F9-412D-905B-3A843EF4078B}"/>
          </ac:cxnSpMkLst>
        </pc:cxnChg>
        <pc:cxnChg chg="add del">
          <ac:chgData name="Sartori-Schwendemann,Julia J." userId="S::443938@student.fontys.nl::949bac51-ec75-4f44-8abd-632ea60d8aac" providerId="AD" clId="Web-{E37128CF-809C-DCA7-F188-1EFB62F2F5B8}" dt="2022-11-15T08:51:29.052" v="154"/>
          <ac:cxnSpMkLst>
            <pc:docMk/>
            <pc:sldMk cId="2903146916" sldId="261"/>
            <ac:cxnSpMk id="97" creationId="{550D2BD1-98F9-412D-905B-3A843EF4078B}"/>
          </ac:cxnSpMkLst>
        </pc:cxnChg>
      </pc:sldChg>
      <pc:sldChg chg="del">
        <pc:chgData name="Sartori-Schwendemann,Julia J." userId="S::443938@student.fontys.nl::949bac51-ec75-4f44-8abd-632ea60d8aac" providerId="AD" clId="Web-{E37128CF-809C-DCA7-F188-1EFB62F2F5B8}" dt="2022-11-15T09:09:44.710" v="229"/>
        <pc:sldMkLst>
          <pc:docMk/>
          <pc:sldMk cId="1919370225" sldId="262"/>
        </pc:sldMkLst>
      </pc:sldChg>
      <pc:sldChg chg="addSp modSp del mod modClrScheme chgLayout">
        <pc:chgData name="Sartori-Schwendemann,Julia J." userId="S::443938@student.fontys.nl::949bac51-ec75-4f44-8abd-632ea60d8aac" providerId="AD" clId="Web-{E37128CF-809C-DCA7-F188-1EFB62F2F5B8}" dt="2022-11-15T09:12:10.308" v="247"/>
        <pc:sldMkLst>
          <pc:docMk/>
          <pc:sldMk cId="2695109978" sldId="263"/>
        </pc:sldMkLst>
        <pc:spChg chg="mod ord">
          <ac:chgData name="Sartori-Schwendemann,Julia J." userId="S::443938@student.fontys.nl::949bac51-ec75-4f44-8abd-632ea60d8aac" providerId="AD" clId="Web-{E37128CF-809C-DCA7-F188-1EFB62F2F5B8}" dt="2022-11-14T07:49:49.010" v="27"/>
          <ac:spMkLst>
            <pc:docMk/>
            <pc:sldMk cId="2695109978" sldId="263"/>
            <ac:spMk id="2" creationId="{37CB64CE-9FAF-E4CD-0E65-F7F043E64A7E}"/>
          </ac:spMkLst>
        </pc:spChg>
        <pc:spChg chg="mod ord">
          <ac:chgData name="Sartori-Schwendemann,Julia J." userId="S::443938@student.fontys.nl::949bac51-ec75-4f44-8abd-632ea60d8aac" providerId="AD" clId="Web-{E37128CF-809C-DCA7-F188-1EFB62F2F5B8}" dt="2022-11-14T07:49:49.010" v="27"/>
          <ac:spMkLst>
            <pc:docMk/>
            <pc:sldMk cId="2695109978" sldId="263"/>
            <ac:spMk id="3" creationId="{C1FB5D2C-96BE-E2DD-334F-8D67E1582C5F}"/>
          </ac:spMkLst>
        </pc:spChg>
        <pc:spChg chg="mod ord">
          <ac:chgData name="Sartori-Schwendemann,Julia J." userId="S::443938@student.fontys.nl::949bac51-ec75-4f44-8abd-632ea60d8aac" providerId="AD" clId="Web-{E37128CF-809C-DCA7-F188-1EFB62F2F5B8}" dt="2022-11-14T07:49:49.010" v="27"/>
          <ac:spMkLst>
            <pc:docMk/>
            <pc:sldMk cId="2695109978" sldId="263"/>
            <ac:spMk id="4" creationId="{12979148-DCE1-6760-0DEF-D6D7FAA542E1}"/>
          </ac:spMkLst>
        </pc:spChg>
        <pc:spChg chg="mod ord">
          <ac:chgData name="Sartori-Schwendemann,Julia J." userId="S::443938@student.fontys.nl::949bac51-ec75-4f44-8abd-632ea60d8aac" providerId="AD" clId="Web-{E37128CF-809C-DCA7-F188-1EFB62F2F5B8}" dt="2022-11-14T07:49:49.010" v="27"/>
          <ac:spMkLst>
            <pc:docMk/>
            <pc:sldMk cId="2695109978" sldId="263"/>
            <ac:spMk id="5" creationId="{C8E5A838-D2CD-0E3C-7D08-5FF81E65DFC5}"/>
          </ac:spMkLst>
        </pc:spChg>
        <pc:spChg chg="mod ord">
          <ac:chgData name="Sartori-Schwendemann,Julia J." userId="S::443938@student.fontys.nl::949bac51-ec75-4f44-8abd-632ea60d8aac" providerId="AD" clId="Web-{E37128CF-809C-DCA7-F188-1EFB62F2F5B8}" dt="2022-11-14T07:49:49.010" v="27"/>
          <ac:spMkLst>
            <pc:docMk/>
            <pc:sldMk cId="2695109978" sldId="263"/>
            <ac:spMk id="6" creationId="{97EBEAC7-3823-44D0-F11D-2D43ECD7CD2C}"/>
          </ac:spMkLst>
        </pc:spChg>
        <pc:spChg chg="add mod ord">
          <ac:chgData name="Sartori-Schwendemann,Julia J." userId="S::443938@student.fontys.nl::949bac51-ec75-4f44-8abd-632ea60d8aac" providerId="AD" clId="Web-{E37128CF-809C-DCA7-F188-1EFB62F2F5B8}" dt="2022-11-14T07:49:54.417" v="33" actId="20577"/>
          <ac:spMkLst>
            <pc:docMk/>
            <pc:sldMk cId="2695109978" sldId="263"/>
            <ac:spMk id="7" creationId="{3145F71F-4FB0-4D50-630F-DEA72056C4E6}"/>
          </ac:spMkLst>
        </pc:spChg>
        <pc:spChg chg="add mod ord">
          <ac:chgData name="Sartori-Schwendemann,Julia J." userId="S::443938@student.fontys.nl::949bac51-ec75-4f44-8abd-632ea60d8aac" providerId="AD" clId="Web-{E37128CF-809C-DCA7-F188-1EFB62F2F5B8}" dt="2022-11-14T07:50:04.011" v="39" actId="20577"/>
          <ac:spMkLst>
            <pc:docMk/>
            <pc:sldMk cId="2695109978" sldId="263"/>
            <ac:spMk id="8" creationId="{ECAB3A9B-F480-2EC4-C5CF-341906F198D0}"/>
          </ac:spMkLst>
        </pc:spChg>
        <pc:spChg chg="add mod ord">
          <ac:chgData name="Sartori-Schwendemann,Julia J." userId="S::443938@student.fontys.nl::949bac51-ec75-4f44-8abd-632ea60d8aac" providerId="AD" clId="Web-{E37128CF-809C-DCA7-F188-1EFB62F2F5B8}" dt="2022-11-14T07:49:49.010" v="27"/>
          <ac:spMkLst>
            <pc:docMk/>
            <pc:sldMk cId="2695109978" sldId="263"/>
            <ac:spMk id="9" creationId="{2D3CA2E9-2B3C-34D2-5221-AA4A4FF1D557}"/>
          </ac:spMkLst>
        </pc:spChg>
      </pc:sldChg>
      <pc:sldChg chg="del">
        <pc:chgData name="Sartori-Schwendemann,Julia J." userId="S::443938@student.fontys.nl::949bac51-ec75-4f44-8abd-632ea60d8aac" providerId="AD" clId="Web-{E37128CF-809C-DCA7-F188-1EFB62F2F5B8}" dt="2022-11-15T09:12:38.871" v="252"/>
        <pc:sldMkLst>
          <pc:docMk/>
          <pc:sldMk cId="3256142102" sldId="264"/>
        </pc:sldMkLst>
      </pc:sldChg>
      <pc:sldChg chg="del">
        <pc:chgData name="Sartori-Schwendemann,Julia J." userId="S::443938@student.fontys.nl::949bac51-ec75-4f44-8abd-632ea60d8aac" providerId="AD" clId="Web-{E37128CF-809C-DCA7-F188-1EFB62F2F5B8}" dt="2022-11-15T09:12:36.699" v="251"/>
        <pc:sldMkLst>
          <pc:docMk/>
          <pc:sldMk cId="4085197381" sldId="265"/>
        </pc:sldMkLst>
      </pc:sldChg>
      <pc:sldChg chg="del">
        <pc:chgData name="Sartori-Schwendemann,Julia J." userId="S::443938@student.fontys.nl::949bac51-ec75-4f44-8abd-632ea60d8aac" providerId="AD" clId="Web-{E37128CF-809C-DCA7-F188-1EFB62F2F5B8}" dt="2022-11-15T09:12:33.731" v="250"/>
        <pc:sldMkLst>
          <pc:docMk/>
          <pc:sldMk cId="889798360" sldId="266"/>
        </pc:sldMkLst>
      </pc:sldChg>
      <pc:sldChg chg="del">
        <pc:chgData name="Sartori-Schwendemann,Julia J." userId="S::443938@student.fontys.nl::949bac51-ec75-4f44-8abd-632ea60d8aac" providerId="AD" clId="Web-{E37128CF-809C-DCA7-F188-1EFB62F2F5B8}" dt="2022-11-15T08:49:53.768" v="143"/>
        <pc:sldMkLst>
          <pc:docMk/>
          <pc:sldMk cId="3420692217" sldId="268"/>
        </pc:sldMkLst>
      </pc:sldChg>
      <pc:sldChg chg="del">
        <pc:chgData name="Sartori-Schwendemann,Julia J." userId="S::443938@student.fontys.nl::949bac51-ec75-4f44-8abd-632ea60d8aac" providerId="AD" clId="Web-{E37128CF-809C-DCA7-F188-1EFB62F2F5B8}" dt="2022-11-15T08:49:50.799" v="142"/>
        <pc:sldMkLst>
          <pc:docMk/>
          <pc:sldMk cId="3318839040" sldId="269"/>
        </pc:sldMkLst>
      </pc:sldChg>
      <pc:sldChg chg="del">
        <pc:chgData name="Sartori-Schwendemann,Julia J." userId="S::443938@student.fontys.nl::949bac51-ec75-4f44-8abd-632ea60d8aac" providerId="AD" clId="Web-{E37128CF-809C-DCA7-F188-1EFB62F2F5B8}" dt="2022-11-15T08:49:47.455" v="141"/>
        <pc:sldMkLst>
          <pc:docMk/>
          <pc:sldMk cId="2420828021" sldId="270"/>
        </pc:sldMkLst>
      </pc:sldChg>
      <pc:sldChg chg="del">
        <pc:chgData name="Sartori-Schwendemann,Julia J." userId="S::443938@student.fontys.nl::949bac51-ec75-4f44-8abd-632ea60d8aac" providerId="AD" clId="Web-{E37128CF-809C-DCA7-F188-1EFB62F2F5B8}" dt="2022-11-15T08:49:44.455" v="140"/>
        <pc:sldMkLst>
          <pc:docMk/>
          <pc:sldMk cId="2888634309" sldId="271"/>
        </pc:sldMkLst>
      </pc:sldChg>
      <pc:sldChg chg="del">
        <pc:chgData name="Sartori-Schwendemann,Julia J." userId="S::443938@student.fontys.nl::949bac51-ec75-4f44-8abd-632ea60d8aac" providerId="AD" clId="Web-{E37128CF-809C-DCA7-F188-1EFB62F2F5B8}" dt="2022-11-15T08:49:42.252" v="139"/>
        <pc:sldMkLst>
          <pc:docMk/>
          <pc:sldMk cId="967471034" sldId="272"/>
        </pc:sldMkLst>
      </pc:sldChg>
      <pc:sldChg chg="del">
        <pc:chgData name="Sartori-Schwendemann,Julia J." userId="S::443938@student.fontys.nl::949bac51-ec75-4f44-8abd-632ea60d8aac" providerId="AD" clId="Web-{E37128CF-809C-DCA7-F188-1EFB62F2F5B8}" dt="2022-11-15T08:49:40.033" v="138"/>
        <pc:sldMkLst>
          <pc:docMk/>
          <pc:sldMk cId="1572411903" sldId="273"/>
        </pc:sldMkLst>
      </pc:sldChg>
      <pc:sldChg chg="del">
        <pc:chgData name="Sartori-Schwendemann,Julia J." userId="S::443938@student.fontys.nl::949bac51-ec75-4f44-8abd-632ea60d8aac" providerId="AD" clId="Web-{E37128CF-809C-DCA7-F188-1EFB62F2F5B8}" dt="2022-11-15T09:12:31.902" v="249"/>
        <pc:sldMkLst>
          <pc:docMk/>
          <pc:sldMk cId="3600906305" sldId="274"/>
        </pc:sldMkLst>
      </pc:sldChg>
      <pc:sldChg chg="addSp delSp modSp add del mod ord replId modClrScheme delDesignElem chgLayout">
        <pc:chgData name="Sartori-Schwendemann,Julia J." userId="S::443938@student.fontys.nl::949bac51-ec75-4f44-8abd-632ea60d8aac" providerId="AD" clId="Web-{E37128CF-809C-DCA7-F188-1EFB62F2F5B8}" dt="2022-11-15T08:43:40.038" v="91"/>
        <pc:sldMkLst>
          <pc:docMk/>
          <pc:sldMk cId="2988214063" sldId="275"/>
        </pc:sldMkLst>
        <pc:spChg chg="mod ord">
          <ac:chgData name="Sartori-Schwendemann,Julia J." userId="S::443938@student.fontys.nl::949bac51-ec75-4f44-8abd-632ea60d8aac" providerId="AD" clId="Web-{E37128CF-809C-DCA7-F188-1EFB62F2F5B8}" dt="2022-11-15T08:39:19.406" v="45"/>
          <ac:spMkLst>
            <pc:docMk/>
            <pc:sldMk cId="2988214063" sldId="275"/>
            <ac:spMk id="2" creationId="{818FB671-22CF-57BF-B671-40EC8EB3D463}"/>
          </ac:spMkLst>
        </pc:spChg>
        <pc:spChg chg="mod ord">
          <ac:chgData name="Sartori-Schwendemann,Julia J." userId="S::443938@student.fontys.nl::949bac51-ec75-4f44-8abd-632ea60d8aac" providerId="AD" clId="Web-{E37128CF-809C-DCA7-F188-1EFB62F2F5B8}" dt="2022-11-15T08:41:10.924" v="68" actId="20577"/>
          <ac:spMkLst>
            <pc:docMk/>
            <pc:sldMk cId="2988214063" sldId="275"/>
            <ac:spMk id="3" creationId="{99D30E5F-4F79-B84E-35EF-0E01C9AA927A}"/>
          </ac:spMkLst>
        </pc:spChg>
        <pc:spChg chg="mod ord">
          <ac:chgData name="Sartori-Schwendemann,Julia J." userId="S::443938@student.fontys.nl::949bac51-ec75-4f44-8abd-632ea60d8aac" providerId="AD" clId="Web-{E37128CF-809C-DCA7-F188-1EFB62F2F5B8}" dt="2022-11-15T08:39:19.406" v="45"/>
          <ac:spMkLst>
            <pc:docMk/>
            <pc:sldMk cId="2988214063" sldId="275"/>
            <ac:spMk id="4" creationId="{131DFD1D-E41C-B443-948F-2E7CEF01C281}"/>
          </ac:spMkLst>
        </pc:spChg>
        <pc:spChg chg="mod ord">
          <ac:chgData name="Sartori-Schwendemann,Julia J." userId="S::443938@student.fontys.nl::949bac51-ec75-4f44-8abd-632ea60d8aac" providerId="AD" clId="Web-{E37128CF-809C-DCA7-F188-1EFB62F2F5B8}" dt="2022-11-15T08:39:19.406" v="45"/>
          <ac:spMkLst>
            <pc:docMk/>
            <pc:sldMk cId="2988214063" sldId="275"/>
            <ac:spMk id="5" creationId="{4233B799-3110-73FF-9E16-E73B70819669}"/>
          </ac:spMkLst>
        </pc:spChg>
        <pc:spChg chg="mod ord">
          <ac:chgData name="Sartori-Schwendemann,Julia J." userId="S::443938@student.fontys.nl::949bac51-ec75-4f44-8abd-632ea60d8aac" providerId="AD" clId="Web-{E37128CF-809C-DCA7-F188-1EFB62F2F5B8}" dt="2022-11-15T08:39:19.406" v="45"/>
          <ac:spMkLst>
            <pc:docMk/>
            <pc:sldMk cId="2988214063" sldId="275"/>
            <ac:spMk id="6" creationId="{952B9165-9D35-800C-3678-C6FEAF043F08}"/>
          </ac:spMkLst>
        </pc:spChg>
        <pc:spChg chg="add del mod ord">
          <ac:chgData name="Sartori-Schwendemann,Julia J." userId="S::443938@student.fontys.nl::949bac51-ec75-4f44-8abd-632ea60d8aac" providerId="AD" clId="Web-{E37128CF-809C-DCA7-F188-1EFB62F2F5B8}" dt="2022-11-15T08:42:48.802" v="83"/>
          <ac:spMkLst>
            <pc:docMk/>
            <pc:sldMk cId="2988214063" sldId="275"/>
            <ac:spMk id="7" creationId="{8D779D9C-BB18-56C8-B3D4-5555E0765570}"/>
          </ac:spMkLst>
        </pc:spChg>
        <pc:spChg chg="add del mod">
          <ac:chgData name="Sartori-Schwendemann,Julia J." userId="S::443938@student.fontys.nl::949bac51-ec75-4f44-8abd-632ea60d8aac" providerId="AD" clId="Web-{E37128CF-809C-DCA7-F188-1EFB62F2F5B8}" dt="2022-11-15T08:41:08.096" v="67"/>
          <ac:spMkLst>
            <pc:docMk/>
            <pc:sldMk cId="2988214063" sldId="275"/>
            <ac:spMk id="8" creationId="{B8C620B1-28EA-EB70-C3A8-735F759C93E6}"/>
          </ac:spMkLst>
        </pc:spChg>
        <pc:spChg chg="add del mod">
          <ac:chgData name="Sartori-Schwendemann,Julia J." userId="S::443938@student.fontys.nl::949bac51-ec75-4f44-8abd-632ea60d8aac" providerId="AD" clId="Web-{E37128CF-809C-DCA7-F188-1EFB62F2F5B8}" dt="2022-11-15T08:41:05.471" v="60"/>
          <ac:spMkLst>
            <pc:docMk/>
            <pc:sldMk cId="2988214063" sldId="275"/>
            <ac:spMk id="9" creationId="{A78AEAE1-2136-B055-7A13-68CA3BD146F1}"/>
          </ac:spMkLst>
        </pc:spChg>
        <pc:spChg chg="add mod">
          <ac:chgData name="Sartori-Schwendemann,Julia J." userId="S::443938@student.fontys.nl::949bac51-ec75-4f44-8abd-632ea60d8aac" providerId="AD" clId="Web-{E37128CF-809C-DCA7-F188-1EFB62F2F5B8}" dt="2022-11-15T08:42:48.802" v="83"/>
          <ac:spMkLst>
            <pc:docMk/>
            <pc:sldMk cId="2988214063" sldId="275"/>
            <ac:spMk id="11" creationId="{C5114F29-84C2-CAD1-B697-358019E5E39C}"/>
          </ac:spMkLst>
        </pc:spChg>
        <pc:spChg chg="del">
          <ac:chgData name="Sartori-Schwendemann,Julia J." userId="S::443938@student.fontys.nl::949bac51-ec75-4f44-8abd-632ea60d8aac" providerId="AD" clId="Web-{E37128CF-809C-DCA7-F188-1EFB62F2F5B8}" dt="2022-11-15T08:39:19.406" v="45"/>
          <ac:spMkLst>
            <pc:docMk/>
            <pc:sldMk cId="2988214063" sldId="275"/>
            <ac:spMk id="22" creationId="{D55CD764-972B-4CA5-A885-53E55C63E174}"/>
          </ac:spMkLst>
        </pc:spChg>
        <pc:spChg chg="del">
          <ac:chgData name="Sartori-Schwendemann,Julia J." userId="S::443938@student.fontys.nl::949bac51-ec75-4f44-8abd-632ea60d8aac" providerId="AD" clId="Web-{E37128CF-809C-DCA7-F188-1EFB62F2F5B8}" dt="2022-11-15T08:39:19.406" v="45"/>
          <ac:spMkLst>
            <pc:docMk/>
            <pc:sldMk cId="2988214063" sldId="275"/>
            <ac:spMk id="24" creationId="{34165AB3-7006-4430-BCE3-25476BE13322}"/>
          </ac:spMkLst>
        </pc:spChg>
        <pc:spChg chg="del">
          <ac:chgData name="Sartori-Schwendemann,Julia J." userId="S::443938@student.fontys.nl::949bac51-ec75-4f44-8abd-632ea60d8aac" providerId="AD" clId="Web-{E37128CF-809C-DCA7-F188-1EFB62F2F5B8}" dt="2022-11-15T08:39:19.406" v="45"/>
          <ac:spMkLst>
            <pc:docMk/>
            <pc:sldMk cId="2988214063" sldId="275"/>
            <ac:spMk id="48" creationId="{E3E51905-F374-4E1A-97CF-B741584B74D5}"/>
          </ac:spMkLst>
        </pc:spChg>
        <pc:grpChg chg="del">
          <ac:chgData name="Sartori-Schwendemann,Julia J." userId="S::443938@student.fontys.nl::949bac51-ec75-4f44-8abd-632ea60d8aac" providerId="AD" clId="Web-{E37128CF-809C-DCA7-F188-1EFB62F2F5B8}" dt="2022-11-15T08:39:19.406" v="45"/>
          <ac:grpSpMkLst>
            <pc:docMk/>
            <pc:sldMk cId="2988214063" sldId="275"/>
            <ac:grpSpMk id="26" creationId="{C57F67D8-2BFF-4661-AFAF-E2CE8B7DCE81}"/>
          </ac:grpSpMkLst>
        </pc:grpChg>
      </pc:sldChg>
      <pc:sldChg chg="addSp delSp modSp add del mod ord replId modClrScheme delDesignElem chgLayout">
        <pc:chgData name="Sartori-Schwendemann,Julia J." userId="S::443938@student.fontys.nl::949bac51-ec75-4f44-8abd-632ea60d8aac" providerId="AD" clId="Web-{E37128CF-809C-DCA7-F188-1EFB62F2F5B8}" dt="2022-11-15T09:12:28.434" v="248"/>
        <pc:sldMkLst>
          <pc:docMk/>
          <pc:sldMk cId="7667433" sldId="276"/>
        </pc:sldMkLst>
        <pc:spChg chg="mod ord">
          <ac:chgData name="Sartori-Schwendemann,Julia J." userId="S::443938@student.fontys.nl::949bac51-ec75-4f44-8abd-632ea60d8aac" providerId="AD" clId="Web-{E37128CF-809C-DCA7-F188-1EFB62F2F5B8}" dt="2022-11-15T08:42:22.645" v="80"/>
          <ac:spMkLst>
            <pc:docMk/>
            <pc:sldMk cId="7667433" sldId="276"/>
            <ac:spMk id="2" creationId="{818FB671-22CF-57BF-B671-40EC8EB3D463}"/>
          </ac:spMkLst>
        </pc:spChg>
        <pc:spChg chg="mod ord">
          <ac:chgData name="Sartori-Schwendemann,Julia J." userId="S::443938@student.fontys.nl::949bac51-ec75-4f44-8abd-632ea60d8aac" providerId="AD" clId="Web-{E37128CF-809C-DCA7-F188-1EFB62F2F5B8}" dt="2022-11-15T08:43:32.491" v="90" actId="14100"/>
          <ac:spMkLst>
            <pc:docMk/>
            <pc:sldMk cId="7667433" sldId="276"/>
            <ac:spMk id="3" creationId="{99D30E5F-4F79-B84E-35EF-0E01C9AA927A}"/>
          </ac:spMkLst>
        </pc:spChg>
        <pc:spChg chg="mod ord">
          <ac:chgData name="Sartori-Schwendemann,Julia J." userId="S::443938@student.fontys.nl::949bac51-ec75-4f44-8abd-632ea60d8aac" providerId="AD" clId="Web-{E37128CF-809C-DCA7-F188-1EFB62F2F5B8}" dt="2022-11-15T08:42:22.645" v="80"/>
          <ac:spMkLst>
            <pc:docMk/>
            <pc:sldMk cId="7667433" sldId="276"/>
            <ac:spMk id="4" creationId="{131DFD1D-E41C-B443-948F-2E7CEF01C281}"/>
          </ac:spMkLst>
        </pc:spChg>
        <pc:spChg chg="mod ord">
          <ac:chgData name="Sartori-Schwendemann,Julia J." userId="S::443938@student.fontys.nl::949bac51-ec75-4f44-8abd-632ea60d8aac" providerId="AD" clId="Web-{E37128CF-809C-DCA7-F188-1EFB62F2F5B8}" dt="2022-11-15T08:42:22.645" v="80"/>
          <ac:spMkLst>
            <pc:docMk/>
            <pc:sldMk cId="7667433" sldId="276"/>
            <ac:spMk id="5" creationId="{4233B799-3110-73FF-9E16-E73B70819669}"/>
          </ac:spMkLst>
        </pc:spChg>
        <pc:spChg chg="mod ord">
          <ac:chgData name="Sartori-Schwendemann,Julia J." userId="S::443938@student.fontys.nl::949bac51-ec75-4f44-8abd-632ea60d8aac" providerId="AD" clId="Web-{E37128CF-809C-DCA7-F188-1EFB62F2F5B8}" dt="2022-11-15T08:42:22.645" v="80"/>
          <ac:spMkLst>
            <pc:docMk/>
            <pc:sldMk cId="7667433" sldId="276"/>
            <ac:spMk id="6" creationId="{952B9165-9D35-800C-3678-C6FEAF043F08}"/>
          </ac:spMkLst>
        </pc:spChg>
        <pc:spChg chg="add del mod ord">
          <ac:chgData name="Sartori-Schwendemann,Julia J." userId="S::443938@student.fontys.nl::949bac51-ec75-4f44-8abd-632ea60d8aac" providerId="AD" clId="Web-{E37128CF-809C-DCA7-F188-1EFB62F2F5B8}" dt="2022-11-15T08:42:22.645" v="80"/>
          <ac:spMkLst>
            <pc:docMk/>
            <pc:sldMk cId="7667433" sldId="276"/>
            <ac:spMk id="7" creationId="{7E6E5AF5-7017-1290-5EBC-955E19E12298}"/>
          </ac:spMkLst>
        </pc:spChg>
        <pc:spChg chg="add mod">
          <ac:chgData name="Sartori-Schwendemann,Julia J." userId="S::443938@student.fontys.nl::949bac51-ec75-4f44-8abd-632ea60d8aac" providerId="AD" clId="Web-{E37128CF-809C-DCA7-F188-1EFB62F2F5B8}" dt="2022-11-15T08:43:27.397" v="89" actId="14100"/>
          <ac:spMkLst>
            <pc:docMk/>
            <pc:sldMk cId="7667433" sldId="276"/>
            <ac:spMk id="8" creationId="{C1EA422C-859E-2166-514E-4AD9665EBB42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2:22.645" v="80"/>
          <ac:spMkLst>
            <pc:docMk/>
            <pc:sldMk cId="7667433" sldId="276"/>
            <ac:spMk id="22" creationId="{D55CD764-972B-4CA5-A885-53E55C63E174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2:22.645" v="80"/>
          <ac:spMkLst>
            <pc:docMk/>
            <pc:sldMk cId="7667433" sldId="276"/>
            <ac:spMk id="24" creationId="{34165AB3-7006-4430-BCE3-25476BE13322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2:22.645" v="80"/>
          <ac:spMkLst>
            <pc:docMk/>
            <pc:sldMk cId="7667433" sldId="276"/>
            <ac:spMk id="48" creationId="{E3E51905-F374-4E1A-97CF-B741584B74D5}"/>
          </ac:spMkLst>
        </pc:spChg>
        <pc:grpChg chg="add del">
          <ac:chgData name="Sartori-Schwendemann,Julia J." userId="S::443938@student.fontys.nl::949bac51-ec75-4f44-8abd-632ea60d8aac" providerId="AD" clId="Web-{E37128CF-809C-DCA7-F188-1EFB62F2F5B8}" dt="2022-11-15T08:42:22.645" v="80"/>
          <ac:grpSpMkLst>
            <pc:docMk/>
            <pc:sldMk cId="7667433" sldId="276"/>
            <ac:grpSpMk id="26" creationId="{C57F67D8-2BFF-4661-AFAF-E2CE8B7DCE81}"/>
          </ac:grpSpMkLst>
        </pc:grpChg>
      </pc:sldChg>
      <pc:sldChg chg="addSp delSp modSp add replId">
        <pc:chgData name="Sartori-Schwendemann,Julia J." userId="S::443938@student.fontys.nl::949bac51-ec75-4f44-8abd-632ea60d8aac" providerId="AD" clId="Web-{E37128CF-809C-DCA7-F188-1EFB62F2F5B8}" dt="2022-11-15T10:05:31.078" v="630"/>
        <pc:sldMkLst>
          <pc:docMk/>
          <pc:sldMk cId="401322336" sldId="277"/>
        </pc:sldMkLst>
        <pc:spChg chg="mod">
          <ac:chgData name="Sartori-Schwendemann,Julia J." userId="S::443938@student.fontys.nl::949bac51-ec75-4f44-8abd-632ea60d8aac" providerId="AD" clId="Web-{E37128CF-809C-DCA7-F188-1EFB62F2F5B8}" dt="2022-11-15T10:04:11.201" v="621"/>
          <ac:spMkLst>
            <pc:docMk/>
            <pc:sldMk cId="401322336" sldId="277"/>
            <ac:spMk id="2" creationId="{759D23C5-38DA-3F36-CACE-C279F4425FBA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10:04:11.201" v="621"/>
          <ac:spMkLst>
            <pc:docMk/>
            <pc:sldMk cId="401322336" sldId="277"/>
            <ac:spMk id="4" creationId="{FB148457-9172-F770-CD37-DFF064204518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10:04:11.201" v="621"/>
          <ac:spMkLst>
            <pc:docMk/>
            <pc:sldMk cId="401322336" sldId="277"/>
            <ac:spMk id="5" creationId="{04527C7C-00E0-80F4-CE10-7D0A17F18C14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10:04:11.201" v="621"/>
          <ac:spMkLst>
            <pc:docMk/>
            <pc:sldMk cId="401322336" sldId="277"/>
            <ac:spMk id="6" creationId="{D94A1350-E32D-2654-D837-698932F94887}"/>
          </ac:spMkLst>
        </pc:spChg>
        <pc:spChg chg="del">
          <ac:chgData name="Sartori-Schwendemann,Julia J." userId="S::443938@student.fontys.nl::949bac51-ec75-4f44-8abd-632ea60d8aac" providerId="AD" clId="Web-{E37128CF-809C-DCA7-F188-1EFB62F2F5B8}" dt="2022-11-15T10:04:11.201" v="621"/>
          <ac:spMkLst>
            <pc:docMk/>
            <pc:sldMk cId="401322336" sldId="277"/>
            <ac:spMk id="84" creationId="{8D3C1482-7123-4378-ADD1-1746805B4B45}"/>
          </ac:spMkLst>
        </pc:spChg>
        <pc:spChg chg="del">
          <ac:chgData name="Sartori-Schwendemann,Julia J." userId="S::443938@student.fontys.nl::949bac51-ec75-4f44-8abd-632ea60d8aac" providerId="AD" clId="Web-{E37128CF-809C-DCA7-F188-1EFB62F2F5B8}" dt="2022-11-15T10:04:11.201" v="621"/>
          <ac:spMkLst>
            <pc:docMk/>
            <pc:sldMk cId="401322336" sldId="277"/>
            <ac:spMk id="86" creationId="{1E2622D4-0564-42E8-9D19-089AE03F8C74}"/>
          </ac:spMkLst>
        </pc:spChg>
        <pc:spChg chg="add">
          <ac:chgData name="Sartori-Schwendemann,Julia J." userId="S::443938@student.fontys.nl::949bac51-ec75-4f44-8abd-632ea60d8aac" providerId="AD" clId="Web-{E37128CF-809C-DCA7-F188-1EFB62F2F5B8}" dt="2022-11-15T10:04:11.201" v="621"/>
          <ac:spMkLst>
            <pc:docMk/>
            <pc:sldMk cId="401322336" sldId="277"/>
            <ac:spMk id="93" creationId="{6C4028FD-8BAA-4A19-BFDE-594D991B7552}"/>
          </ac:spMkLst>
        </pc:spChg>
        <pc:graphicFrameChg chg="mod modGraphic">
          <ac:chgData name="Sartori-Schwendemann,Julia J." userId="S::443938@student.fontys.nl::949bac51-ec75-4f44-8abd-632ea60d8aac" providerId="AD" clId="Web-{E37128CF-809C-DCA7-F188-1EFB62F2F5B8}" dt="2022-11-15T10:05:31.078" v="630"/>
          <ac:graphicFrameMkLst>
            <pc:docMk/>
            <pc:sldMk cId="401322336" sldId="277"/>
            <ac:graphicFrameMk id="31" creationId="{D503FF0C-0BE5-9925-37BE-C47B48ED1CE2}"/>
          </ac:graphicFrameMkLst>
        </pc:graphicFrameChg>
        <pc:cxnChg chg="del">
          <ac:chgData name="Sartori-Schwendemann,Julia J." userId="S::443938@student.fontys.nl::949bac51-ec75-4f44-8abd-632ea60d8aac" providerId="AD" clId="Web-{E37128CF-809C-DCA7-F188-1EFB62F2F5B8}" dt="2022-11-15T10:04:11.201" v="621"/>
          <ac:cxnSpMkLst>
            <pc:docMk/>
            <pc:sldMk cId="401322336" sldId="277"/>
            <ac:cxnSpMk id="88" creationId="{550D2BD1-98F9-412D-905B-3A843EF4078B}"/>
          </ac:cxnSpMkLst>
        </pc:cxnChg>
      </pc:sldChg>
      <pc:sldChg chg="addSp delSp modSp add del replId">
        <pc:chgData name="Sartori-Schwendemann,Julia J." userId="S::443938@student.fontys.nl::949bac51-ec75-4f44-8abd-632ea60d8aac" providerId="AD" clId="Web-{E37128CF-809C-DCA7-F188-1EFB62F2F5B8}" dt="2022-11-15T09:49:29.642" v="548"/>
        <pc:sldMkLst>
          <pc:docMk/>
          <pc:sldMk cId="3696232030" sldId="278"/>
        </pc:sldMkLst>
        <pc:spChg chg="mod">
          <ac:chgData name="Sartori-Schwendemann,Julia J." userId="S::443938@student.fontys.nl::949bac51-ec75-4f44-8abd-632ea60d8aac" providerId="AD" clId="Web-{E37128CF-809C-DCA7-F188-1EFB62F2F5B8}" dt="2022-11-15T09:32:18.720" v="426"/>
          <ac:spMkLst>
            <pc:docMk/>
            <pc:sldMk cId="3696232030" sldId="278"/>
            <ac:spMk id="2" creationId="{759D23C5-38DA-3F36-CACE-C279F4425FBA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09:32:18.720" v="426"/>
          <ac:spMkLst>
            <pc:docMk/>
            <pc:sldMk cId="3696232030" sldId="278"/>
            <ac:spMk id="4" creationId="{FB148457-9172-F770-CD37-DFF064204518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09:32:18.720" v="426"/>
          <ac:spMkLst>
            <pc:docMk/>
            <pc:sldMk cId="3696232030" sldId="278"/>
            <ac:spMk id="5" creationId="{04527C7C-00E0-80F4-CE10-7D0A17F18C14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09:32:18.720" v="426"/>
          <ac:spMkLst>
            <pc:docMk/>
            <pc:sldMk cId="3696232030" sldId="278"/>
            <ac:spMk id="6" creationId="{D94A1350-E32D-2654-D837-698932F94887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2:18.720" v="426"/>
          <ac:spMkLst>
            <pc:docMk/>
            <pc:sldMk cId="3696232030" sldId="278"/>
            <ac:spMk id="84" creationId="{8D3C1482-7123-4378-ADD1-1746805B4B45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2:18.720" v="426"/>
          <ac:spMkLst>
            <pc:docMk/>
            <pc:sldMk cId="3696232030" sldId="278"/>
            <ac:spMk id="86" creationId="{1E2622D4-0564-42E8-9D19-089AE03F8C74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2:18.720" v="426"/>
          <ac:spMkLst>
            <pc:docMk/>
            <pc:sldMk cId="3696232030" sldId="278"/>
            <ac:spMk id="90" creationId="{FF0330B1-AAAC-427D-8A95-40380162BC65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54:03.338" v="178"/>
          <ac:spMkLst>
            <pc:docMk/>
            <pc:sldMk cId="3696232030" sldId="278"/>
            <ac:spMk id="93" creationId="{37E32B78-23DD-4E77-8B9C-7779E3BF20C2}"/>
          </ac:spMkLst>
        </pc:spChg>
        <pc:graphicFrameChg chg="mod modGraphic">
          <ac:chgData name="Sartori-Schwendemann,Julia J." userId="S::443938@student.fontys.nl::949bac51-ec75-4f44-8abd-632ea60d8aac" providerId="AD" clId="Web-{E37128CF-809C-DCA7-F188-1EFB62F2F5B8}" dt="2022-11-15T09:42:15.269" v="480" actId="20577"/>
          <ac:graphicFrameMkLst>
            <pc:docMk/>
            <pc:sldMk cId="3696232030" sldId="278"/>
            <ac:graphicFrameMk id="31" creationId="{D503FF0C-0BE5-9925-37BE-C47B48ED1CE2}"/>
          </ac:graphicFrameMkLst>
        </pc:graphicFrameChg>
        <pc:cxnChg chg="add del">
          <ac:chgData name="Sartori-Schwendemann,Julia J." userId="S::443938@student.fontys.nl::949bac51-ec75-4f44-8abd-632ea60d8aac" providerId="AD" clId="Web-{E37128CF-809C-DCA7-F188-1EFB62F2F5B8}" dt="2022-11-15T09:32:18.720" v="426"/>
          <ac:cxnSpMkLst>
            <pc:docMk/>
            <pc:sldMk cId="3696232030" sldId="278"/>
            <ac:cxnSpMk id="88" creationId="{550D2BD1-98F9-412D-905B-3A843EF4078B}"/>
          </ac:cxnSpMkLst>
        </pc:cxnChg>
      </pc:sldChg>
      <pc:sldChg chg="addSp delSp modSp add replId">
        <pc:chgData name="Sartori-Schwendemann,Julia J." userId="S::443938@student.fontys.nl::949bac51-ec75-4f44-8abd-632ea60d8aac" providerId="AD" clId="Web-{E37128CF-809C-DCA7-F188-1EFB62F2F5B8}" dt="2022-11-15T10:05:43.360" v="631"/>
        <pc:sldMkLst>
          <pc:docMk/>
          <pc:sldMk cId="3366372957" sldId="279"/>
        </pc:sldMkLst>
        <pc:spChg chg="mod">
          <ac:chgData name="Sartori-Schwendemann,Julia J." userId="S::443938@student.fontys.nl::949bac51-ec75-4f44-8abd-632ea60d8aac" providerId="AD" clId="Web-{E37128CF-809C-DCA7-F188-1EFB62F2F5B8}" dt="2022-11-15T10:04:37.577" v="624"/>
          <ac:spMkLst>
            <pc:docMk/>
            <pc:sldMk cId="3366372957" sldId="279"/>
            <ac:spMk id="2" creationId="{759D23C5-38DA-3F36-CACE-C279F4425FBA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10:04:16.295" v="622"/>
          <ac:spMkLst>
            <pc:docMk/>
            <pc:sldMk cId="3366372957" sldId="279"/>
            <ac:spMk id="4" creationId="{FB148457-9172-F770-CD37-DFF064204518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10:04:16.295" v="622"/>
          <ac:spMkLst>
            <pc:docMk/>
            <pc:sldMk cId="3366372957" sldId="279"/>
            <ac:spMk id="5" creationId="{04527C7C-00E0-80F4-CE10-7D0A17F18C14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10:04:16.295" v="622"/>
          <ac:spMkLst>
            <pc:docMk/>
            <pc:sldMk cId="3366372957" sldId="279"/>
            <ac:spMk id="6" creationId="{D94A1350-E32D-2654-D837-698932F94887}"/>
          </ac:spMkLst>
        </pc:spChg>
        <pc:spChg chg="del">
          <ac:chgData name="Sartori-Schwendemann,Julia J." userId="S::443938@student.fontys.nl::949bac51-ec75-4f44-8abd-632ea60d8aac" providerId="AD" clId="Web-{E37128CF-809C-DCA7-F188-1EFB62F2F5B8}" dt="2022-11-15T10:04:16.295" v="622"/>
          <ac:spMkLst>
            <pc:docMk/>
            <pc:sldMk cId="3366372957" sldId="279"/>
            <ac:spMk id="84" creationId="{8D3C1482-7123-4378-ADD1-1746805B4B45}"/>
          </ac:spMkLst>
        </pc:spChg>
        <pc:spChg chg="del">
          <ac:chgData name="Sartori-Schwendemann,Julia J." userId="S::443938@student.fontys.nl::949bac51-ec75-4f44-8abd-632ea60d8aac" providerId="AD" clId="Web-{E37128CF-809C-DCA7-F188-1EFB62F2F5B8}" dt="2022-11-15T10:04:16.295" v="622"/>
          <ac:spMkLst>
            <pc:docMk/>
            <pc:sldMk cId="3366372957" sldId="279"/>
            <ac:spMk id="86" creationId="{1E2622D4-0564-42E8-9D19-089AE03F8C74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4:37.592" v="625"/>
          <ac:spMkLst>
            <pc:docMk/>
            <pc:sldMk cId="3366372957" sldId="279"/>
            <ac:spMk id="93" creationId="{6C4028FD-8BAA-4A19-BFDE-594D991B7552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4:37.577" v="624"/>
          <ac:spMkLst>
            <pc:docMk/>
            <pc:sldMk cId="3366372957" sldId="279"/>
            <ac:spMk id="98" creationId="{955A2079-FA98-4876-80F0-72364A7D2EA4}"/>
          </ac:spMkLst>
        </pc:spChg>
        <pc:spChg chg="add">
          <ac:chgData name="Sartori-Schwendemann,Julia J." userId="S::443938@student.fontys.nl::949bac51-ec75-4f44-8abd-632ea60d8aac" providerId="AD" clId="Web-{E37128CF-809C-DCA7-F188-1EFB62F2F5B8}" dt="2022-11-15T10:04:37.592" v="625"/>
          <ac:spMkLst>
            <pc:docMk/>
            <pc:sldMk cId="3366372957" sldId="279"/>
            <ac:spMk id="100" creationId="{6C4028FD-8BAA-4A19-BFDE-594D991B7552}"/>
          </ac:spMkLst>
        </pc:spChg>
        <pc:graphicFrameChg chg="mod modGraphic">
          <ac:chgData name="Sartori-Schwendemann,Julia J." userId="S::443938@student.fontys.nl::949bac51-ec75-4f44-8abd-632ea60d8aac" providerId="AD" clId="Web-{E37128CF-809C-DCA7-F188-1EFB62F2F5B8}" dt="2022-11-15T10:05:43.360" v="631"/>
          <ac:graphicFrameMkLst>
            <pc:docMk/>
            <pc:sldMk cId="3366372957" sldId="279"/>
            <ac:graphicFrameMk id="31" creationId="{D503FF0C-0BE5-9925-37BE-C47B48ED1CE2}"/>
          </ac:graphicFrameMkLst>
        </pc:graphicFrameChg>
        <pc:cxnChg chg="del">
          <ac:chgData name="Sartori-Schwendemann,Julia J." userId="S::443938@student.fontys.nl::949bac51-ec75-4f44-8abd-632ea60d8aac" providerId="AD" clId="Web-{E37128CF-809C-DCA7-F188-1EFB62F2F5B8}" dt="2022-11-15T10:04:16.295" v="622"/>
          <ac:cxnSpMkLst>
            <pc:docMk/>
            <pc:sldMk cId="3366372957" sldId="279"/>
            <ac:cxnSpMk id="88" creationId="{550D2BD1-98F9-412D-905B-3A843EF4078B}"/>
          </ac:cxnSpMkLst>
        </pc:cxnChg>
      </pc:sldChg>
      <pc:sldChg chg="addSp delSp modSp add del replId">
        <pc:chgData name="Sartori-Schwendemann,Julia J." userId="S::443938@student.fontys.nl::949bac51-ec75-4f44-8abd-632ea60d8aac" providerId="AD" clId="Web-{E37128CF-809C-DCA7-F188-1EFB62F2F5B8}" dt="2022-11-15T10:08:04.802" v="691"/>
        <pc:sldMkLst>
          <pc:docMk/>
          <pc:sldMk cId="634080009" sldId="280"/>
        </pc:sldMkLst>
        <pc:spChg chg="mod">
          <ac:chgData name="Sartori-Schwendemann,Julia J." userId="S::443938@student.fontys.nl::949bac51-ec75-4f44-8abd-632ea60d8aac" providerId="AD" clId="Web-{E37128CF-809C-DCA7-F188-1EFB62F2F5B8}" dt="2022-11-15T10:06:20.017" v="639"/>
          <ac:spMkLst>
            <pc:docMk/>
            <pc:sldMk cId="634080009" sldId="280"/>
            <ac:spMk id="2" creationId="{759D23C5-38DA-3F36-CACE-C279F4425FBA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10:06:20.017" v="639"/>
          <ac:spMkLst>
            <pc:docMk/>
            <pc:sldMk cId="634080009" sldId="280"/>
            <ac:spMk id="4" creationId="{FB148457-9172-F770-CD37-DFF064204518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10:06:20.017" v="639"/>
          <ac:spMkLst>
            <pc:docMk/>
            <pc:sldMk cId="634080009" sldId="280"/>
            <ac:spMk id="5" creationId="{04527C7C-00E0-80F4-CE10-7D0A17F18C14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10:06:20.017" v="639"/>
          <ac:spMkLst>
            <pc:docMk/>
            <pc:sldMk cId="634080009" sldId="280"/>
            <ac:spMk id="6" creationId="{D94A1350-E32D-2654-D837-698932F94887}"/>
          </ac:spMkLst>
        </pc:spChg>
        <pc:spChg chg="add mod ord">
          <ac:chgData name="Sartori-Schwendemann,Julia J." userId="S::443938@student.fontys.nl::949bac51-ec75-4f44-8abd-632ea60d8aac" providerId="AD" clId="Web-{E37128CF-809C-DCA7-F188-1EFB62F2F5B8}" dt="2022-11-15T10:06:20.017" v="639"/>
          <ac:spMkLst>
            <pc:docMk/>
            <pc:sldMk cId="634080009" sldId="280"/>
            <ac:spMk id="36" creationId="{935500D4-87E3-3FE4-D8C2-3CEE5DB8AC73}"/>
          </ac:spMkLst>
        </pc:spChg>
        <pc:spChg chg="add del mod">
          <ac:chgData name="Sartori-Schwendemann,Julia J." userId="S::443938@student.fontys.nl::949bac51-ec75-4f44-8abd-632ea60d8aac" providerId="AD" clId="Web-{E37128CF-809C-DCA7-F188-1EFB62F2F5B8}" dt="2022-11-15T10:06:13.986" v="637"/>
          <ac:spMkLst>
            <pc:docMk/>
            <pc:sldMk cId="634080009" sldId="280"/>
            <ac:spMk id="38" creationId="{095743DB-7C34-F226-0BD0-C43B62EFDDE6}"/>
          </ac:spMkLst>
        </pc:spChg>
        <pc:spChg chg="del">
          <ac:chgData name="Sartori-Schwendemann,Julia J." userId="S::443938@student.fontys.nl::949bac51-ec75-4f44-8abd-632ea60d8aac" providerId="AD" clId="Web-{E37128CF-809C-DCA7-F188-1EFB62F2F5B8}" dt="2022-11-15T10:06:20.017" v="639"/>
          <ac:spMkLst>
            <pc:docMk/>
            <pc:sldMk cId="634080009" sldId="280"/>
            <ac:spMk id="84" creationId="{8D3C1482-7123-4378-ADD1-1746805B4B45}"/>
          </ac:spMkLst>
        </pc:spChg>
        <pc:spChg chg="del">
          <ac:chgData name="Sartori-Schwendemann,Julia J." userId="S::443938@student.fontys.nl::949bac51-ec75-4f44-8abd-632ea60d8aac" providerId="AD" clId="Web-{E37128CF-809C-DCA7-F188-1EFB62F2F5B8}" dt="2022-11-15T10:06:20.017" v="639"/>
          <ac:spMkLst>
            <pc:docMk/>
            <pc:sldMk cId="634080009" sldId="280"/>
            <ac:spMk id="86" creationId="{1E2622D4-0564-42E8-9D19-089AE03F8C74}"/>
          </ac:spMkLst>
        </pc:spChg>
        <pc:spChg chg="add">
          <ac:chgData name="Sartori-Schwendemann,Julia J." userId="S::443938@student.fontys.nl::949bac51-ec75-4f44-8abd-632ea60d8aac" providerId="AD" clId="Web-{E37128CF-809C-DCA7-F188-1EFB62F2F5B8}" dt="2022-11-15T10:06:20.017" v="639"/>
          <ac:spMkLst>
            <pc:docMk/>
            <pc:sldMk cId="634080009" sldId="280"/>
            <ac:spMk id="93" creationId="{488333BA-AE6E-427A-9B16-A39C8073F4EB}"/>
          </ac:spMkLst>
        </pc:spChg>
        <pc:spChg chg="add">
          <ac:chgData name="Sartori-Schwendemann,Julia J." userId="S::443938@student.fontys.nl::949bac51-ec75-4f44-8abd-632ea60d8aac" providerId="AD" clId="Web-{E37128CF-809C-DCA7-F188-1EFB62F2F5B8}" dt="2022-11-15T10:06:20.017" v="639"/>
          <ac:spMkLst>
            <pc:docMk/>
            <pc:sldMk cId="634080009" sldId="280"/>
            <ac:spMk id="95" creationId="{F98ED85F-DCEE-4B50-802E-71A6E3E12B04}"/>
          </ac:spMkLst>
        </pc:spChg>
        <pc:graphicFrameChg chg="del modGraphic">
          <ac:chgData name="Sartori-Schwendemann,Julia J." userId="S::443938@student.fontys.nl::949bac51-ec75-4f44-8abd-632ea60d8aac" providerId="AD" clId="Web-{E37128CF-809C-DCA7-F188-1EFB62F2F5B8}" dt="2022-11-15T09:10:29.243" v="235"/>
          <ac:graphicFrameMkLst>
            <pc:docMk/>
            <pc:sldMk cId="634080009" sldId="280"/>
            <ac:graphicFrameMk id="31" creationId="{D503FF0C-0BE5-9925-37BE-C47B48ED1CE2}"/>
          </ac:graphicFrameMkLst>
        </pc:graphicFrameChg>
        <pc:cxnChg chg="del">
          <ac:chgData name="Sartori-Schwendemann,Julia J." userId="S::443938@student.fontys.nl::949bac51-ec75-4f44-8abd-632ea60d8aac" providerId="AD" clId="Web-{E37128CF-809C-DCA7-F188-1EFB62F2F5B8}" dt="2022-11-15T10:06:20.017" v="639"/>
          <ac:cxnSpMkLst>
            <pc:docMk/>
            <pc:sldMk cId="634080009" sldId="280"/>
            <ac:cxnSpMk id="88" creationId="{550D2BD1-98F9-412D-905B-3A843EF4078B}"/>
          </ac:cxnSpMkLst>
        </pc:cxnChg>
      </pc:sldChg>
      <pc:sldChg chg="addSp delSp modSp add replId">
        <pc:chgData name="Sartori-Schwendemann,Julia J." userId="S::443938@student.fontys.nl::949bac51-ec75-4f44-8abd-632ea60d8aac" providerId="AD" clId="Web-{E37128CF-809C-DCA7-F188-1EFB62F2F5B8}" dt="2022-11-15T10:05:20.109" v="629"/>
        <pc:sldMkLst>
          <pc:docMk/>
          <pc:sldMk cId="1938196931" sldId="281"/>
        </pc:sldMkLst>
        <pc:spChg chg="mod">
          <ac:chgData name="Sartori-Schwendemann,Julia J." userId="S::443938@student.fontys.nl::949bac51-ec75-4f44-8abd-632ea60d8aac" providerId="AD" clId="Web-{E37128CF-809C-DCA7-F188-1EFB62F2F5B8}" dt="2022-11-15T10:04:04.060" v="620"/>
          <ac:spMkLst>
            <pc:docMk/>
            <pc:sldMk cId="1938196931" sldId="281"/>
            <ac:spMk id="2" creationId="{759D23C5-38DA-3F36-CACE-C279F4425FBA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10:04:04.060" v="620"/>
          <ac:spMkLst>
            <pc:docMk/>
            <pc:sldMk cId="1938196931" sldId="281"/>
            <ac:spMk id="4" creationId="{FB148457-9172-F770-CD37-DFF064204518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10:04:04.060" v="620"/>
          <ac:spMkLst>
            <pc:docMk/>
            <pc:sldMk cId="1938196931" sldId="281"/>
            <ac:spMk id="5" creationId="{04527C7C-00E0-80F4-CE10-7D0A17F18C14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10:04:04.060" v="620"/>
          <ac:spMkLst>
            <pc:docMk/>
            <pc:sldMk cId="1938196931" sldId="281"/>
            <ac:spMk id="6" creationId="{D94A1350-E32D-2654-D837-698932F94887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4:04.060" v="620"/>
          <ac:spMkLst>
            <pc:docMk/>
            <pc:sldMk cId="1938196931" sldId="281"/>
            <ac:spMk id="84" creationId="{8D3C1482-7123-4378-ADD1-1746805B4B45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4:04.060" v="620"/>
          <ac:spMkLst>
            <pc:docMk/>
            <pc:sldMk cId="1938196931" sldId="281"/>
            <ac:spMk id="86" creationId="{1E2622D4-0564-42E8-9D19-089AE03F8C74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4:03.982" v="619"/>
          <ac:spMkLst>
            <pc:docMk/>
            <pc:sldMk cId="1938196931" sldId="281"/>
            <ac:spMk id="93" creationId="{955A2079-FA98-4876-80F0-72364A7D2EA4}"/>
          </ac:spMkLst>
        </pc:spChg>
        <pc:spChg chg="add">
          <ac:chgData name="Sartori-Schwendemann,Julia J." userId="S::443938@student.fontys.nl::949bac51-ec75-4f44-8abd-632ea60d8aac" providerId="AD" clId="Web-{E37128CF-809C-DCA7-F188-1EFB62F2F5B8}" dt="2022-11-15T10:04:04.060" v="620"/>
          <ac:spMkLst>
            <pc:docMk/>
            <pc:sldMk cId="1938196931" sldId="281"/>
            <ac:spMk id="95" creationId="{6C4028FD-8BAA-4A19-BFDE-594D991B7552}"/>
          </ac:spMkLst>
        </pc:spChg>
        <pc:graphicFrameChg chg="mod modGraphic">
          <ac:chgData name="Sartori-Schwendemann,Julia J." userId="S::443938@student.fontys.nl::949bac51-ec75-4f44-8abd-632ea60d8aac" providerId="AD" clId="Web-{E37128CF-809C-DCA7-F188-1EFB62F2F5B8}" dt="2022-11-15T10:05:20.109" v="629"/>
          <ac:graphicFrameMkLst>
            <pc:docMk/>
            <pc:sldMk cId="1938196931" sldId="281"/>
            <ac:graphicFrameMk id="31" creationId="{D503FF0C-0BE5-9925-37BE-C47B48ED1CE2}"/>
          </ac:graphicFrameMkLst>
        </pc:graphicFrameChg>
        <pc:cxnChg chg="add del">
          <ac:chgData name="Sartori-Schwendemann,Julia J." userId="S::443938@student.fontys.nl::949bac51-ec75-4f44-8abd-632ea60d8aac" providerId="AD" clId="Web-{E37128CF-809C-DCA7-F188-1EFB62F2F5B8}" dt="2022-11-15T10:04:04.060" v="620"/>
          <ac:cxnSpMkLst>
            <pc:docMk/>
            <pc:sldMk cId="1938196931" sldId="281"/>
            <ac:cxnSpMk id="88" creationId="{550D2BD1-98F9-412D-905B-3A843EF4078B}"/>
          </ac:cxnSpMkLst>
        </pc:cxnChg>
      </pc:sldChg>
      <pc:sldChg chg="addSp delSp modSp add replId">
        <pc:chgData name="Sartori-Schwendemann,Julia J." userId="S::443938@student.fontys.nl::949bac51-ec75-4f44-8abd-632ea60d8aac" providerId="AD" clId="Web-{E37128CF-809C-DCA7-F188-1EFB62F2F5B8}" dt="2022-11-15T10:12:47.248" v="715"/>
        <pc:sldMkLst>
          <pc:docMk/>
          <pc:sldMk cId="474031123" sldId="282"/>
        </pc:sldMkLst>
        <pc:spChg chg="mod">
          <ac:chgData name="Sartori-Schwendemann,Julia J." userId="S::443938@student.fontys.nl::949bac51-ec75-4f44-8abd-632ea60d8aac" providerId="AD" clId="Web-{E37128CF-809C-DCA7-F188-1EFB62F2F5B8}" dt="2022-11-15T10:03:44.044" v="617"/>
          <ac:spMkLst>
            <pc:docMk/>
            <pc:sldMk cId="474031123" sldId="282"/>
            <ac:spMk id="2" creationId="{759D23C5-38DA-3F36-CACE-C279F4425FBA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10:03:44.044" v="617"/>
          <ac:spMkLst>
            <pc:docMk/>
            <pc:sldMk cId="474031123" sldId="282"/>
            <ac:spMk id="4" creationId="{FB148457-9172-F770-CD37-DFF064204518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10:03:44.044" v="617"/>
          <ac:spMkLst>
            <pc:docMk/>
            <pc:sldMk cId="474031123" sldId="282"/>
            <ac:spMk id="5" creationId="{04527C7C-00E0-80F4-CE10-7D0A17F18C14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10:03:44.044" v="617"/>
          <ac:spMkLst>
            <pc:docMk/>
            <pc:sldMk cId="474031123" sldId="282"/>
            <ac:spMk id="6" creationId="{D94A1350-E32D-2654-D837-698932F94887}"/>
          </ac:spMkLst>
        </pc:spChg>
        <pc:spChg chg="del">
          <ac:chgData name="Sartori-Schwendemann,Julia J." userId="S::443938@student.fontys.nl::949bac51-ec75-4f44-8abd-632ea60d8aac" providerId="AD" clId="Web-{E37128CF-809C-DCA7-F188-1EFB62F2F5B8}" dt="2022-11-15T10:03:44.044" v="617"/>
          <ac:spMkLst>
            <pc:docMk/>
            <pc:sldMk cId="474031123" sldId="282"/>
            <ac:spMk id="84" creationId="{8D3C1482-7123-4378-ADD1-1746805B4B45}"/>
          </ac:spMkLst>
        </pc:spChg>
        <pc:spChg chg="del">
          <ac:chgData name="Sartori-Schwendemann,Julia J." userId="S::443938@student.fontys.nl::949bac51-ec75-4f44-8abd-632ea60d8aac" providerId="AD" clId="Web-{E37128CF-809C-DCA7-F188-1EFB62F2F5B8}" dt="2022-11-15T10:03:44.044" v="617"/>
          <ac:spMkLst>
            <pc:docMk/>
            <pc:sldMk cId="474031123" sldId="282"/>
            <ac:spMk id="86" creationId="{1E2622D4-0564-42E8-9D19-089AE03F8C74}"/>
          </ac:spMkLst>
        </pc:spChg>
        <pc:spChg chg="add">
          <ac:chgData name="Sartori-Schwendemann,Julia J." userId="S::443938@student.fontys.nl::949bac51-ec75-4f44-8abd-632ea60d8aac" providerId="AD" clId="Web-{E37128CF-809C-DCA7-F188-1EFB62F2F5B8}" dt="2022-11-15T10:03:44.044" v="617"/>
          <ac:spMkLst>
            <pc:docMk/>
            <pc:sldMk cId="474031123" sldId="282"/>
            <ac:spMk id="93" creationId="{6C4028FD-8BAA-4A19-BFDE-594D991B7552}"/>
          </ac:spMkLst>
        </pc:spChg>
        <pc:graphicFrameChg chg="mod modGraphic">
          <ac:chgData name="Sartori-Schwendemann,Julia J." userId="S::443938@student.fontys.nl::949bac51-ec75-4f44-8abd-632ea60d8aac" providerId="AD" clId="Web-{E37128CF-809C-DCA7-F188-1EFB62F2F5B8}" dt="2022-11-15T10:12:47.248" v="715"/>
          <ac:graphicFrameMkLst>
            <pc:docMk/>
            <pc:sldMk cId="474031123" sldId="282"/>
            <ac:graphicFrameMk id="31" creationId="{D503FF0C-0BE5-9925-37BE-C47B48ED1CE2}"/>
          </ac:graphicFrameMkLst>
        </pc:graphicFrameChg>
        <pc:cxnChg chg="del">
          <ac:chgData name="Sartori-Schwendemann,Julia J." userId="S::443938@student.fontys.nl::949bac51-ec75-4f44-8abd-632ea60d8aac" providerId="AD" clId="Web-{E37128CF-809C-DCA7-F188-1EFB62F2F5B8}" dt="2022-11-15T10:03:44.044" v="617"/>
          <ac:cxnSpMkLst>
            <pc:docMk/>
            <pc:sldMk cId="474031123" sldId="282"/>
            <ac:cxnSpMk id="88" creationId="{550D2BD1-98F9-412D-905B-3A843EF4078B}"/>
          </ac:cxnSpMkLst>
        </pc:cxnChg>
      </pc:sldChg>
      <pc:sldChg chg="addSp delSp modSp add replId addAnim delAnim modAnim">
        <pc:chgData name="Sartori-Schwendemann,Julia J." userId="S::443938@student.fontys.nl::949bac51-ec75-4f44-8abd-632ea60d8aac" providerId="AD" clId="Web-{E37128CF-809C-DCA7-F188-1EFB62F2F5B8}" dt="2022-11-15T10:04:55.483" v="626"/>
        <pc:sldMkLst>
          <pc:docMk/>
          <pc:sldMk cId="707355233" sldId="283"/>
        </pc:sldMkLst>
        <pc:spChg chg="mod">
          <ac:chgData name="Sartori-Schwendemann,Julia J." userId="S::443938@student.fontys.nl::949bac51-ec75-4f44-8abd-632ea60d8aac" providerId="AD" clId="Web-{E37128CF-809C-DCA7-F188-1EFB62F2F5B8}" dt="2022-11-15T10:03:33.699" v="616"/>
          <ac:spMkLst>
            <pc:docMk/>
            <pc:sldMk cId="707355233" sldId="283"/>
            <ac:spMk id="2" creationId="{C9D5E122-087A-3DAF-0379-5F12FF6C6B1E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10:03:33.699" v="616"/>
          <ac:spMkLst>
            <pc:docMk/>
            <pc:sldMk cId="707355233" sldId="283"/>
            <ac:spMk id="4" creationId="{E6DB4DAE-7EA9-D767-E0DD-6584258B6871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10:03:33.699" v="616"/>
          <ac:spMkLst>
            <pc:docMk/>
            <pc:sldMk cId="707355233" sldId="283"/>
            <ac:spMk id="5" creationId="{66CF893F-44DC-6D69-F758-C7C2DE541F4A}"/>
          </ac:spMkLst>
        </pc:spChg>
        <pc:spChg chg="del">
          <ac:chgData name="Sartori-Schwendemann,Julia J." userId="S::443938@student.fontys.nl::949bac51-ec75-4f44-8abd-632ea60d8aac" providerId="AD" clId="Web-{E37128CF-809C-DCA7-F188-1EFB62F2F5B8}" dt="2022-11-15T10:03:33.699" v="616"/>
          <ac:spMkLst>
            <pc:docMk/>
            <pc:sldMk cId="707355233" sldId="283"/>
            <ac:spMk id="67" creationId="{8D3C1482-7123-4378-ADD1-1746805B4B45}"/>
          </ac:spMkLst>
        </pc:spChg>
        <pc:spChg chg="del">
          <ac:chgData name="Sartori-Schwendemann,Julia J." userId="S::443938@student.fontys.nl::949bac51-ec75-4f44-8abd-632ea60d8aac" providerId="AD" clId="Web-{E37128CF-809C-DCA7-F188-1EFB62F2F5B8}" dt="2022-11-15T10:03:33.699" v="616"/>
          <ac:spMkLst>
            <pc:docMk/>
            <pc:sldMk cId="707355233" sldId="283"/>
            <ac:spMk id="69" creationId="{1E2622D4-0564-42E8-9D19-089AE03F8C74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10:03:33.699" v="616"/>
          <ac:spMkLst>
            <pc:docMk/>
            <pc:sldMk cId="707355233" sldId="283"/>
            <ac:spMk id="483" creationId="{0B76D996-D4B0-72FC-B3B1-F7FBF588EF71}"/>
          </ac:spMkLst>
        </pc:spChg>
        <pc:spChg chg="add">
          <ac:chgData name="Sartori-Schwendemann,Julia J." userId="S::443938@student.fontys.nl::949bac51-ec75-4f44-8abd-632ea60d8aac" providerId="AD" clId="Web-{E37128CF-809C-DCA7-F188-1EFB62F2F5B8}" dt="2022-11-15T10:03:33.699" v="616"/>
          <ac:spMkLst>
            <pc:docMk/>
            <pc:sldMk cId="707355233" sldId="283"/>
            <ac:spMk id="488" creationId="{6C4028FD-8BAA-4A19-BFDE-594D991B7552}"/>
          </ac:spMkLst>
        </pc:spChg>
        <pc:graphicFrameChg chg="mod ord modGraphic">
          <ac:chgData name="Sartori-Schwendemann,Julia J." userId="S::443938@student.fontys.nl::949bac51-ec75-4f44-8abd-632ea60d8aac" providerId="AD" clId="Web-{E37128CF-809C-DCA7-F188-1EFB62F2F5B8}" dt="2022-11-15T10:04:55.483" v="626"/>
          <ac:graphicFrameMkLst>
            <pc:docMk/>
            <pc:sldMk cId="707355233" sldId="283"/>
            <ac:graphicFrameMk id="62" creationId="{D22F7DF3-DA1D-5413-EBCF-0284859E5E34}"/>
          </ac:graphicFrameMkLst>
        </pc:graphicFrameChg>
        <pc:cxnChg chg="del">
          <ac:chgData name="Sartori-Schwendemann,Julia J." userId="S::443938@student.fontys.nl::949bac51-ec75-4f44-8abd-632ea60d8aac" providerId="AD" clId="Web-{E37128CF-809C-DCA7-F188-1EFB62F2F5B8}" dt="2022-11-15T10:03:33.699" v="616"/>
          <ac:cxnSpMkLst>
            <pc:docMk/>
            <pc:sldMk cId="707355233" sldId="283"/>
            <ac:cxnSpMk id="71" creationId="{550D2BD1-98F9-412D-905B-3A843EF4078B}"/>
          </ac:cxnSpMkLst>
        </pc:cxnChg>
      </pc:sldChg>
      <pc:sldChg chg="addSp delSp modSp new del mod setBg">
        <pc:chgData name="Sartori-Schwendemann,Julia J." userId="S::443938@student.fontys.nl::949bac51-ec75-4f44-8abd-632ea60d8aac" providerId="AD" clId="Web-{E37128CF-809C-DCA7-F188-1EFB62F2F5B8}" dt="2022-11-15T09:38:08.152" v="463"/>
        <pc:sldMkLst>
          <pc:docMk/>
          <pc:sldMk cId="898408177" sldId="283"/>
        </pc:sldMkLst>
        <pc:spChg chg="mod">
          <ac:chgData name="Sartori-Schwendemann,Julia J." userId="S::443938@student.fontys.nl::949bac51-ec75-4f44-8abd-632ea60d8aac" providerId="AD" clId="Web-{E37128CF-809C-DCA7-F188-1EFB62F2F5B8}" dt="2022-11-15T09:36:25.321" v="449"/>
          <ac:spMkLst>
            <pc:docMk/>
            <pc:sldMk cId="898408177" sldId="283"/>
            <ac:spMk id="2" creationId="{9FD9CAFE-EF8A-2828-A423-3E55AC64FBDA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09:36:25.321" v="449"/>
          <ac:spMkLst>
            <pc:docMk/>
            <pc:sldMk cId="898408177" sldId="283"/>
            <ac:spMk id="3" creationId="{B5635B8F-11D4-70CA-BB92-D239CAC142AD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4:19.786" v="437"/>
          <ac:spMkLst>
            <pc:docMk/>
            <pc:sldMk cId="898408177" sldId="283"/>
            <ac:spMk id="8" creationId="{7CB4857B-ED7C-444D-9F04-2F885114A1C2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4:19.786" v="437"/>
          <ac:spMkLst>
            <pc:docMk/>
            <pc:sldMk cId="898408177" sldId="283"/>
            <ac:spMk id="10" creationId="{D18046FB-44EA-4FD8-A585-EA09A319B2D0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4:19.786" v="437"/>
          <ac:spMkLst>
            <pc:docMk/>
            <pc:sldMk cId="898408177" sldId="283"/>
            <ac:spMk id="12" creationId="{479F5F2B-8B58-4140-AE6A-51F6C67B18D9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4:51.443" v="441"/>
          <ac:spMkLst>
            <pc:docMk/>
            <pc:sldMk cId="898408177" sldId="283"/>
            <ac:spMk id="17" creationId="{1B15ED52-F352-441B-82BF-E0EA34836D08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4:51.443" v="441"/>
          <ac:spMkLst>
            <pc:docMk/>
            <pc:sldMk cId="898408177" sldId="283"/>
            <ac:spMk id="19" creationId="{3B2E3793-BFE6-45A2-9B7B-E18844431C99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4:51.443" v="441"/>
          <ac:spMkLst>
            <pc:docMk/>
            <pc:sldMk cId="898408177" sldId="283"/>
            <ac:spMk id="21" creationId="{BC4C4868-CB8F-4AF9-9CDB-8108F2C19B67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4:51.443" v="441"/>
          <ac:spMkLst>
            <pc:docMk/>
            <pc:sldMk cId="898408177" sldId="283"/>
            <ac:spMk id="23" creationId="{375E0459-6403-40CD-989D-56A4407CA12E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4:51.443" v="441"/>
          <ac:spMkLst>
            <pc:docMk/>
            <pc:sldMk cId="898408177" sldId="283"/>
            <ac:spMk id="25" creationId="{53E5B1A8-3AC9-4BD1-9BBC-78CA94F2D1BA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4:51.443" v="440"/>
          <ac:spMkLst>
            <pc:docMk/>
            <pc:sldMk cId="898408177" sldId="283"/>
            <ac:spMk id="30" creationId="{979E27D9-03C7-44E2-9FF8-15D0C8506AF7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4:51.443" v="440"/>
          <ac:spMkLst>
            <pc:docMk/>
            <pc:sldMk cId="898408177" sldId="283"/>
            <ac:spMk id="32" creationId="{EEBF1590-3B36-48EE-A89D-3B6F3CB256AB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4:51.443" v="440"/>
          <ac:spMkLst>
            <pc:docMk/>
            <pc:sldMk cId="898408177" sldId="283"/>
            <ac:spMk id="34" creationId="{AC8F6C8C-AB5A-4548-942D-E3FD40ACBC49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57.572" v="455"/>
          <ac:spMkLst>
            <pc:docMk/>
            <pc:sldMk cId="898408177" sldId="283"/>
            <ac:spMk id="36" creationId="{375E0459-6403-40CD-989D-56A4407CA12E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57.572" v="455"/>
          <ac:spMkLst>
            <pc:docMk/>
            <pc:sldMk cId="898408177" sldId="283"/>
            <ac:spMk id="37" creationId="{1B15ED52-F352-441B-82BF-E0EA34836D08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57.572" v="455"/>
          <ac:spMkLst>
            <pc:docMk/>
            <pc:sldMk cId="898408177" sldId="283"/>
            <ac:spMk id="38" creationId="{53E5B1A8-3AC9-4BD1-9BBC-78CA94F2D1BA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57.572" v="455"/>
          <ac:spMkLst>
            <pc:docMk/>
            <pc:sldMk cId="898408177" sldId="283"/>
            <ac:spMk id="39" creationId="{3B2E3793-BFE6-45A2-9B7B-E18844431C99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57.572" v="455"/>
          <ac:spMkLst>
            <pc:docMk/>
            <pc:sldMk cId="898408177" sldId="283"/>
            <ac:spMk id="40" creationId="{BC4C4868-CB8F-4AF9-9CDB-8108F2C19B67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16.836" v="447"/>
          <ac:spMkLst>
            <pc:docMk/>
            <pc:sldMk cId="898408177" sldId="283"/>
            <ac:spMk id="45" creationId="{979E27D9-03C7-44E2-9FF8-15D0C8506AF7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16.836" v="447"/>
          <ac:spMkLst>
            <pc:docMk/>
            <pc:sldMk cId="898408177" sldId="283"/>
            <ac:spMk id="47" creationId="{EEBF1590-3B36-48EE-A89D-3B6F3CB256AB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16.836" v="447"/>
          <ac:spMkLst>
            <pc:docMk/>
            <pc:sldMk cId="898408177" sldId="283"/>
            <ac:spMk id="49" creationId="{AC8F6C8C-AB5A-4548-942D-E3FD40ACBC49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25.321" v="449"/>
          <ac:spMkLst>
            <pc:docMk/>
            <pc:sldMk cId="898408177" sldId="283"/>
            <ac:spMk id="51" creationId="{979E27D9-03C7-44E2-9FF8-15D0C8506AF7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25.321" v="449"/>
          <ac:spMkLst>
            <pc:docMk/>
            <pc:sldMk cId="898408177" sldId="283"/>
            <ac:spMk id="52" creationId="{EEBF1590-3B36-48EE-A89D-3B6F3CB256AB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25.321" v="449"/>
          <ac:spMkLst>
            <pc:docMk/>
            <pc:sldMk cId="898408177" sldId="283"/>
            <ac:spMk id="53" creationId="{AC8F6C8C-AB5A-4548-942D-E3FD40ACBC49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57.572" v="455"/>
          <ac:spMkLst>
            <pc:docMk/>
            <pc:sldMk cId="898408177" sldId="283"/>
            <ac:spMk id="55" creationId="{1B15ED52-F352-441B-82BF-E0EA34836D08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57.572" v="455"/>
          <ac:spMkLst>
            <pc:docMk/>
            <pc:sldMk cId="898408177" sldId="283"/>
            <ac:spMk id="56" creationId="{3B2E3793-BFE6-45A2-9B7B-E18844431C99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57.572" v="455"/>
          <ac:spMkLst>
            <pc:docMk/>
            <pc:sldMk cId="898408177" sldId="283"/>
            <ac:spMk id="57" creationId="{BC4C4868-CB8F-4AF9-9CDB-8108F2C19B67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57.572" v="455"/>
          <ac:spMkLst>
            <pc:docMk/>
            <pc:sldMk cId="898408177" sldId="283"/>
            <ac:spMk id="58" creationId="{375E0459-6403-40CD-989D-56A4407CA12E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57.572" v="455"/>
          <ac:spMkLst>
            <pc:docMk/>
            <pc:sldMk cId="898408177" sldId="283"/>
            <ac:spMk id="59" creationId="{53E5B1A8-3AC9-4BD1-9BBC-78CA94F2D1BA}"/>
          </ac:spMkLst>
        </pc:spChg>
        <pc:graphicFrameChg chg="add del">
          <ac:chgData name="Sartori-Schwendemann,Julia J." userId="S::443938@student.fontys.nl::949bac51-ec75-4f44-8abd-632ea60d8aac" providerId="AD" clId="Web-{E37128CF-809C-DCA7-F188-1EFB62F2F5B8}" dt="2022-11-15T09:33:35.581" v="431"/>
          <ac:graphicFrameMkLst>
            <pc:docMk/>
            <pc:sldMk cId="898408177" sldId="283"/>
            <ac:graphicFrameMk id="4" creationId="{BC0D4707-C5CE-8ADF-6CB4-311703B0D6A2}"/>
          </ac:graphicFrameMkLst>
        </pc:graphicFrameChg>
      </pc:sldChg>
      <pc:sldChg chg="addSp modSp new del mod setBg">
        <pc:chgData name="Sartori-Schwendemann,Julia J." userId="S::443938@student.fontys.nl::949bac51-ec75-4f44-8abd-632ea60d8aac" providerId="AD" clId="Web-{E37128CF-809C-DCA7-F188-1EFB62F2F5B8}" dt="2022-11-15T10:02:59.105" v="610"/>
        <pc:sldMkLst>
          <pc:docMk/>
          <pc:sldMk cId="856716553" sldId="284"/>
        </pc:sldMkLst>
        <pc:spChg chg="mod">
          <ac:chgData name="Sartori-Schwendemann,Julia J." userId="S::443938@student.fontys.nl::949bac51-ec75-4f44-8abd-632ea60d8aac" providerId="AD" clId="Web-{E37128CF-809C-DCA7-F188-1EFB62F2F5B8}" dt="2022-11-15T10:01:54.618" v="609"/>
          <ac:spMkLst>
            <pc:docMk/>
            <pc:sldMk cId="856716553" sldId="284"/>
            <ac:spMk id="2" creationId="{0497DD17-7276-D22D-CEAF-22D366686BCF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10:01:54.618" v="609"/>
          <ac:spMkLst>
            <pc:docMk/>
            <pc:sldMk cId="856716553" sldId="284"/>
            <ac:spMk id="3" creationId="{66A13681-FAF4-E7D1-EB98-FEB97D47C7EE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10:01:54.618" v="609"/>
          <ac:spMkLst>
            <pc:docMk/>
            <pc:sldMk cId="856716553" sldId="284"/>
            <ac:spMk id="4" creationId="{44774693-FE09-42AE-9459-E6B7970D7289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10:01:54.618" v="609"/>
          <ac:spMkLst>
            <pc:docMk/>
            <pc:sldMk cId="856716553" sldId="284"/>
            <ac:spMk id="5" creationId="{F88B7416-2C2A-5857-C901-3ED579247846}"/>
          </ac:spMkLst>
        </pc:spChg>
        <pc:spChg chg="add">
          <ac:chgData name="Sartori-Schwendemann,Julia J." userId="S::443938@student.fontys.nl::949bac51-ec75-4f44-8abd-632ea60d8aac" providerId="AD" clId="Web-{E37128CF-809C-DCA7-F188-1EFB62F2F5B8}" dt="2022-11-15T10:01:54.618" v="609"/>
          <ac:spMkLst>
            <pc:docMk/>
            <pc:sldMk cId="856716553" sldId="284"/>
            <ac:spMk id="10" creationId="{7CB4857B-ED7C-444D-9F04-2F885114A1C2}"/>
          </ac:spMkLst>
        </pc:spChg>
        <pc:spChg chg="add">
          <ac:chgData name="Sartori-Schwendemann,Julia J." userId="S::443938@student.fontys.nl::949bac51-ec75-4f44-8abd-632ea60d8aac" providerId="AD" clId="Web-{E37128CF-809C-DCA7-F188-1EFB62F2F5B8}" dt="2022-11-15T10:01:54.618" v="609"/>
          <ac:spMkLst>
            <pc:docMk/>
            <pc:sldMk cId="856716553" sldId="284"/>
            <ac:spMk id="12" creationId="{D18046FB-44EA-4FD8-A585-EA09A319B2D0}"/>
          </ac:spMkLst>
        </pc:spChg>
        <pc:spChg chg="add">
          <ac:chgData name="Sartori-Schwendemann,Julia J." userId="S::443938@student.fontys.nl::949bac51-ec75-4f44-8abd-632ea60d8aac" providerId="AD" clId="Web-{E37128CF-809C-DCA7-F188-1EFB62F2F5B8}" dt="2022-11-15T10:01:54.618" v="609"/>
          <ac:spMkLst>
            <pc:docMk/>
            <pc:sldMk cId="856716553" sldId="284"/>
            <ac:spMk id="14" creationId="{479F5F2B-8B58-4140-AE6A-51F6C67B18D9}"/>
          </ac:spMkLst>
        </pc:spChg>
      </pc:sldChg>
      <pc:sldChg chg="addSp delSp modSp add replId">
        <pc:chgData name="Sartori-Schwendemann,Julia J." userId="S::443938@student.fontys.nl::949bac51-ec75-4f44-8abd-632ea60d8aac" providerId="AD" clId="Web-{E37128CF-809C-DCA7-F188-1EFB62F2F5B8}" dt="2022-11-15T10:13:29.062" v="717"/>
        <pc:sldMkLst>
          <pc:docMk/>
          <pc:sldMk cId="2279694116" sldId="284"/>
        </pc:sldMkLst>
        <pc:spChg chg="mod">
          <ac:chgData name="Sartori-Schwendemann,Julia J." userId="S::443938@student.fontys.nl::949bac51-ec75-4f44-8abd-632ea60d8aac" providerId="AD" clId="Web-{E37128CF-809C-DCA7-F188-1EFB62F2F5B8}" dt="2022-11-15T10:08:49.647" v="698"/>
          <ac:spMkLst>
            <pc:docMk/>
            <pc:sldMk cId="2279694116" sldId="284"/>
            <ac:spMk id="2" creationId="{759D23C5-38DA-3F36-CACE-C279F4425FBA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7:48.957" v="690"/>
          <ac:spMkLst>
            <pc:docMk/>
            <pc:sldMk cId="2279694116" sldId="284"/>
            <ac:spMk id="100" creationId="{6C4028FD-8BAA-4A19-BFDE-594D991B7552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7:48.926" v="689"/>
          <ac:spMkLst>
            <pc:docMk/>
            <pc:sldMk cId="2279694116" sldId="284"/>
            <ac:spMk id="105" creationId="{35DB3719-6FDC-4E5D-891D-FF40B7300F64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7:48.926" v="689"/>
          <ac:spMkLst>
            <pc:docMk/>
            <pc:sldMk cId="2279694116" sldId="284"/>
            <ac:spMk id="107" creationId="{E0CBAC23-2E3F-4A90-BA59-F8299F6A5439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8:39.928" v="696"/>
          <ac:spMkLst>
            <pc:docMk/>
            <pc:sldMk cId="2279694116" sldId="284"/>
            <ac:spMk id="109" creationId="{6C4028FD-8BAA-4A19-BFDE-594D991B7552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8:11.911" v="693"/>
          <ac:spMkLst>
            <pc:docMk/>
            <pc:sldMk cId="2279694116" sldId="284"/>
            <ac:spMk id="114" creationId="{955A2079-FA98-4876-80F0-72364A7D2EA4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8:49.647" v="698"/>
          <ac:spMkLst>
            <pc:docMk/>
            <pc:sldMk cId="2279694116" sldId="284"/>
            <ac:spMk id="115" creationId="{7AADB56C-BA56-4D1E-A42A-A07A474446EC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8:39.897" v="695"/>
          <ac:spMkLst>
            <pc:docMk/>
            <pc:sldMk cId="2279694116" sldId="284"/>
            <ac:spMk id="116" creationId="{6C4028FD-8BAA-4A19-BFDE-594D991B7552}"/>
          </ac:spMkLst>
        </pc:spChg>
        <pc:spChg chg="add">
          <ac:chgData name="Sartori-Schwendemann,Julia J." userId="S::443938@student.fontys.nl::949bac51-ec75-4f44-8abd-632ea60d8aac" providerId="AD" clId="Web-{E37128CF-809C-DCA7-F188-1EFB62F2F5B8}" dt="2022-11-15T10:08:49.647" v="698"/>
          <ac:spMkLst>
            <pc:docMk/>
            <pc:sldMk cId="2279694116" sldId="284"/>
            <ac:spMk id="120" creationId="{6C4028FD-8BAA-4A19-BFDE-594D991B7552}"/>
          </ac:spMkLst>
        </pc:spChg>
        <pc:graphicFrameChg chg="mod modGraphic">
          <ac:chgData name="Sartori-Schwendemann,Julia J." userId="S::443938@student.fontys.nl::949bac51-ec75-4f44-8abd-632ea60d8aac" providerId="AD" clId="Web-{E37128CF-809C-DCA7-F188-1EFB62F2F5B8}" dt="2022-11-15T10:13:29.062" v="717"/>
          <ac:graphicFrameMkLst>
            <pc:docMk/>
            <pc:sldMk cId="2279694116" sldId="284"/>
            <ac:graphicFrameMk id="31" creationId="{D503FF0C-0BE5-9925-37BE-C47B48ED1CE2}"/>
          </ac:graphicFrameMkLst>
        </pc:graphicFrameChg>
        <pc:picChg chg="add del">
          <ac:chgData name="Sartori-Schwendemann,Julia J." userId="S::443938@student.fontys.nl::949bac51-ec75-4f44-8abd-632ea60d8aac" providerId="AD" clId="Web-{E37128CF-809C-DCA7-F188-1EFB62F2F5B8}" dt="2022-11-15T10:08:42.147" v="697"/>
          <ac:picMkLst>
            <pc:docMk/>
            <pc:sldMk cId="2279694116" sldId="284"/>
            <ac:picMk id="111" creationId="{BB2C827C-03A9-093E-917A-AD7EC3CE4E67}"/>
          </ac:picMkLst>
        </pc:picChg>
      </pc:sldChg>
      <pc:sldChg chg="new del">
        <pc:chgData name="Sartori-Schwendemann,Julia J." userId="S::443938@student.fontys.nl::949bac51-ec75-4f44-8abd-632ea60d8aac" providerId="AD" clId="Web-{E37128CF-809C-DCA7-F188-1EFB62F2F5B8}" dt="2022-11-15T09:37:37.136" v="460"/>
        <pc:sldMkLst>
          <pc:docMk/>
          <pc:sldMk cId="3886468593" sldId="284"/>
        </pc:sldMkLst>
      </pc:sldChg>
      <pc:sldChg chg="new del">
        <pc:chgData name="Sartori-Schwendemann,Julia J." userId="S::443938@student.fontys.nl::949bac51-ec75-4f44-8abd-632ea60d8aac" providerId="AD" clId="Web-{E37128CF-809C-DCA7-F188-1EFB62F2F5B8}" dt="2022-11-15T09:37:25.307" v="458"/>
        <pc:sldMkLst>
          <pc:docMk/>
          <pc:sldMk cId="3911089217" sldId="284"/>
        </pc:sldMkLst>
      </pc:sldChg>
      <pc:sldMasterChg chg="modSp mod modSldLayout">
        <pc:chgData name="Sartori-Schwendemann,Julia J." userId="S::443938@student.fontys.nl::949bac51-ec75-4f44-8abd-632ea60d8aac" providerId="AD" clId="Web-{E37128CF-809C-DCA7-F188-1EFB62F2F5B8}" dt="2022-11-15T09:45:52.495" v="491"/>
        <pc:sldMasterMkLst>
          <pc:docMk/>
          <pc:sldMasterMk cId="3097366825" sldId="2147483702"/>
        </pc:sldMasterMkLst>
        <pc:spChg chg="mod">
          <ac:chgData name="Sartori-Schwendemann,Julia J." userId="S::443938@student.fontys.nl::949bac51-ec75-4f44-8abd-632ea60d8aac" providerId="AD" clId="Web-{E37128CF-809C-DCA7-F188-1EFB62F2F5B8}" dt="2022-11-15T09:45:52.495" v="491"/>
          <ac:spMkLst>
            <pc:docMk/>
            <pc:sldMasterMk cId="3097366825" sldId="2147483702"/>
            <ac:spMk id="5" creationId="{00000000-0000-0000-0000-000000000000}"/>
          </ac:spMkLst>
        </pc:spChg>
        <pc:sldLayoutChg chg="modSp mod">
          <pc:chgData name="Sartori-Schwendemann,Julia J." userId="S::443938@student.fontys.nl::949bac51-ec75-4f44-8abd-632ea60d8aac" providerId="AD" clId="Web-{E37128CF-809C-DCA7-F188-1EFB62F2F5B8}" dt="2022-11-15T09:45:52.495" v="491"/>
          <pc:sldLayoutMkLst>
            <pc:docMk/>
            <pc:sldMasterMk cId="3097366825" sldId="2147483702"/>
            <pc:sldLayoutMk cId="1007351108" sldId="2147483703"/>
          </pc:sldLayoutMkLst>
          <pc:spChg chg="mod">
            <ac:chgData name="Sartori-Schwendemann,Julia J." userId="S::443938@student.fontys.nl::949bac51-ec75-4f44-8abd-632ea60d8aac" providerId="AD" clId="Web-{E37128CF-809C-DCA7-F188-1EFB62F2F5B8}" dt="2022-11-15T09:45:52.495" v="491"/>
            <ac:spMkLst>
              <pc:docMk/>
              <pc:sldMasterMk cId="3097366825" sldId="2147483702"/>
              <pc:sldLayoutMk cId="1007351108" sldId="2147483703"/>
              <ac:spMk id="5" creationId="{00000000-0000-0000-0000-000000000000}"/>
            </ac:spMkLst>
          </pc:spChg>
        </pc:sldLayoutChg>
        <pc:sldLayoutChg chg="modSp mod">
          <pc:chgData name="Sartori-Schwendemann,Julia J." userId="S::443938@student.fontys.nl::949bac51-ec75-4f44-8abd-632ea60d8aac" providerId="AD" clId="Web-{E37128CF-809C-DCA7-F188-1EFB62F2F5B8}" dt="2022-11-15T09:45:52.495" v="491"/>
          <pc:sldLayoutMkLst>
            <pc:docMk/>
            <pc:sldMasterMk cId="3097366825" sldId="2147483702"/>
            <pc:sldLayoutMk cId="3041262498" sldId="2147483704"/>
          </pc:sldLayoutMkLst>
          <pc:spChg chg="mod">
            <ac:chgData name="Sartori-Schwendemann,Julia J." userId="S::443938@student.fontys.nl::949bac51-ec75-4f44-8abd-632ea60d8aac" providerId="AD" clId="Web-{E37128CF-809C-DCA7-F188-1EFB62F2F5B8}" dt="2022-11-15T09:45:52.495" v="491"/>
            <ac:spMkLst>
              <pc:docMk/>
              <pc:sldMasterMk cId="3097366825" sldId="2147483702"/>
              <pc:sldLayoutMk cId="3041262498" sldId="2147483704"/>
              <ac:spMk id="5" creationId="{00000000-0000-0000-0000-000000000000}"/>
            </ac:spMkLst>
          </pc:spChg>
        </pc:sldLayoutChg>
        <pc:sldLayoutChg chg="modSp mod">
          <pc:chgData name="Sartori-Schwendemann,Julia J." userId="S::443938@student.fontys.nl::949bac51-ec75-4f44-8abd-632ea60d8aac" providerId="AD" clId="Web-{E37128CF-809C-DCA7-F188-1EFB62F2F5B8}" dt="2022-11-15T09:45:52.495" v="491"/>
          <pc:sldLayoutMkLst>
            <pc:docMk/>
            <pc:sldMasterMk cId="3097366825" sldId="2147483702"/>
            <pc:sldLayoutMk cId="139853207" sldId="2147483705"/>
          </pc:sldLayoutMkLst>
          <pc:spChg chg="mod">
            <ac:chgData name="Sartori-Schwendemann,Julia J." userId="S::443938@student.fontys.nl::949bac51-ec75-4f44-8abd-632ea60d8aac" providerId="AD" clId="Web-{E37128CF-809C-DCA7-F188-1EFB62F2F5B8}" dt="2022-11-15T09:45:52.495" v="491"/>
            <ac:spMkLst>
              <pc:docMk/>
              <pc:sldMasterMk cId="3097366825" sldId="2147483702"/>
              <pc:sldLayoutMk cId="139853207" sldId="2147483705"/>
              <ac:spMk id="5" creationId="{00000000-0000-0000-0000-000000000000}"/>
            </ac:spMkLst>
          </pc:spChg>
        </pc:sldLayoutChg>
        <pc:sldLayoutChg chg="modSp mod">
          <pc:chgData name="Sartori-Schwendemann,Julia J." userId="S::443938@student.fontys.nl::949bac51-ec75-4f44-8abd-632ea60d8aac" providerId="AD" clId="Web-{E37128CF-809C-DCA7-F188-1EFB62F2F5B8}" dt="2022-11-15T09:45:52.495" v="491"/>
          <pc:sldLayoutMkLst>
            <pc:docMk/>
            <pc:sldMasterMk cId="3097366825" sldId="2147483702"/>
            <pc:sldLayoutMk cId="900466736" sldId="2147483706"/>
          </pc:sldLayoutMkLst>
          <pc:spChg chg="mod">
            <ac:chgData name="Sartori-Schwendemann,Julia J." userId="S::443938@student.fontys.nl::949bac51-ec75-4f44-8abd-632ea60d8aac" providerId="AD" clId="Web-{E37128CF-809C-DCA7-F188-1EFB62F2F5B8}" dt="2022-11-15T09:45:52.495" v="491"/>
            <ac:spMkLst>
              <pc:docMk/>
              <pc:sldMasterMk cId="3097366825" sldId="2147483702"/>
              <pc:sldLayoutMk cId="900466736" sldId="2147483706"/>
              <ac:spMk id="6" creationId="{00000000-0000-0000-0000-000000000000}"/>
            </ac:spMkLst>
          </pc:spChg>
        </pc:sldLayoutChg>
        <pc:sldLayoutChg chg="modSp mod">
          <pc:chgData name="Sartori-Schwendemann,Julia J." userId="S::443938@student.fontys.nl::949bac51-ec75-4f44-8abd-632ea60d8aac" providerId="AD" clId="Web-{E37128CF-809C-DCA7-F188-1EFB62F2F5B8}" dt="2022-11-15T09:45:52.495" v="491"/>
          <pc:sldLayoutMkLst>
            <pc:docMk/>
            <pc:sldMasterMk cId="3097366825" sldId="2147483702"/>
            <pc:sldLayoutMk cId="2019754683" sldId="2147483707"/>
          </pc:sldLayoutMkLst>
          <pc:spChg chg="mod">
            <ac:chgData name="Sartori-Schwendemann,Julia J." userId="S::443938@student.fontys.nl::949bac51-ec75-4f44-8abd-632ea60d8aac" providerId="AD" clId="Web-{E37128CF-809C-DCA7-F188-1EFB62F2F5B8}" dt="2022-11-15T09:45:52.495" v="491"/>
            <ac:spMkLst>
              <pc:docMk/>
              <pc:sldMasterMk cId="3097366825" sldId="2147483702"/>
              <pc:sldLayoutMk cId="2019754683" sldId="2147483707"/>
              <ac:spMk id="8" creationId="{00000000-0000-0000-0000-000000000000}"/>
            </ac:spMkLst>
          </pc:spChg>
        </pc:sldLayoutChg>
        <pc:sldLayoutChg chg="modSp mod">
          <pc:chgData name="Sartori-Schwendemann,Julia J." userId="S::443938@student.fontys.nl::949bac51-ec75-4f44-8abd-632ea60d8aac" providerId="AD" clId="Web-{E37128CF-809C-DCA7-F188-1EFB62F2F5B8}" dt="2022-11-15T09:45:52.495" v="491"/>
          <pc:sldLayoutMkLst>
            <pc:docMk/>
            <pc:sldMasterMk cId="3097366825" sldId="2147483702"/>
            <pc:sldLayoutMk cId="3557655354" sldId="2147483708"/>
          </pc:sldLayoutMkLst>
          <pc:spChg chg="mod">
            <ac:chgData name="Sartori-Schwendemann,Julia J." userId="S::443938@student.fontys.nl::949bac51-ec75-4f44-8abd-632ea60d8aac" providerId="AD" clId="Web-{E37128CF-809C-DCA7-F188-1EFB62F2F5B8}" dt="2022-11-15T09:45:52.495" v="491"/>
            <ac:spMkLst>
              <pc:docMk/>
              <pc:sldMasterMk cId="3097366825" sldId="2147483702"/>
              <pc:sldLayoutMk cId="3557655354" sldId="2147483708"/>
              <ac:spMk id="4" creationId="{00000000-0000-0000-0000-000000000000}"/>
            </ac:spMkLst>
          </pc:spChg>
        </pc:sldLayoutChg>
        <pc:sldLayoutChg chg="modSp mod">
          <pc:chgData name="Sartori-Schwendemann,Julia J." userId="S::443938@student.fontys.nl::949bac51-ec75-4f44-8abd-632ea60d8aac" providerId="AD" clId="Web-{E37128CF-809C-DCA7-F188-1EFB62F2F5B8}" dt="2022-11-15T09:45:52.495" v="491"/>
          <pc:sldLayoutMkLst>
            <pc:docMk/>
            <pc:sldMasterMk cId="3097366825" sldId="2147483702"/>
            <pc:sldLayoutMk cId="1657843645" sldId="2147483709"/>
          </pc:sldLayoutMkLst>
          <pc:spChg chg="mod">
            <ac:chgData name="Sartori-Schwendemann,Julia J." userId="S::443938@student.fontys.nl::949bac51-ec75-4f44-8abd-632ea60d8aac" providerId="AD" clId="Web-{E37128CF-809C-DCA7-F188-1EFB62F2F5B8}" dt="2022-11-15T09:45:52.495" v="491"/>
            <ac:spMkLst>
              <pc:docMk/>
              <pc:sldMasterMk cId="3097366825" sldId="2147483702"/>
              <pc:sldLayoutMk cId="1657843645" sldId="2147483709"/>
              <ac:spMk id="3" creationId="{00000000-0000-0000-0000-000000000000}"/>
            </ac:spMkLst>
          </pc:spChg>
        </pc:sldLayoutChg>
        <pc:sldLayoutChg chg="modSp mod">
          <pc:chgData name="Sartori-Schwendemann,Julia J." userId="S::443938@student.fontys.nl::949bac51-ec75-4f44-8abd-632ea60d8aac" providerId="AD" clId="Web-{E37128CF-809C-DCA7-F188-1EFB62F2F5B8}" dt="2022-11-15T09:45:52.495" v="491"/>
          <pc:sldLayoutMkLst>
            <pc:docMk/>
            <pc:sldMasterMk cId="3097366825" sldId="2147483702"/>
            <pc:sldLayoutMk cId="1201754032" sldId="2147483710"/>
          </pc:sldLayoutMkLst>
          <pc:spChg chg="mod">
            <ac:chgData name="Sartori-Schwendemann,Julia J." userId="S::443938@student.fontys.nl::949bac51-ec75-4f44-8abd-632ea60d8aac" providerId="AD" clId="Web-{E37128CF-809C-DCA7-F188-1EFB62F2F5B8}" dt="2022-11-15T09:45:52.495" v="491"/>
            <ac:spMkLst>
              <pc:docMk/>
              <pc:sldMasterMk cId="3097366825" sldId="2147483702"/>
              <pc:sldLayoutMk cId="1201754032" sldId="2147483710"/>
              <ac:spMk id="6" creationId="{00000000-0000-0000-0000-000000000000}"/>
            </ac:spMkLst>
          </pc:spChg>
        </pc:sldLayoutChg>
        <pc:sldLayoutChg chg="modSp mod">
          <pc:chgData name="Sartori-Schwendemann,Julia J." userId="S::443938@student.fontys.nl::949bac51-ec75-4f44-8abd-632ea60d8aac" providerId="AD" clId="Web-{E37128CF-809C-DCA7-F188-1EFB62F2F5B8}" dt="2022-11-15T09:45:52.495" v="491"/>
          <pc:sldLayoutMkLst>
            <pc:docMk/>
            <pc:sldMasterMk cId="3097366825" sldId="2147483702"/>
            <pc:sldLayoutMk cId="1709521332" sldId="2147483711"/>
          </pc:sldLayoutMkLst>
          <pc:spChg chg="mod">
            <ac:chgData name="Sartori-Schwendemann,Julia J." userId="S::443938@student.fontys.nl::949bac51-ec75-4f44-8abd-632ea60d8aac" providerId="AD" clId="Web-{E37128CF-809C-DCA7-F188-1EFB62F2F5B8}" dt="2022-11-15T09:45:52.495" v="491"/>
            <ac:spMkLst>
              <pc:docMk/>
              <pc:sldMasterMk cId="3097366825" sldId="2147483702"/>
              <pc:sldLayoutMk cId="1709521332" sldId="2147483711"/>
              <ac:spMk id="6" creationId="{00000000-0000-0000-0000-000000000000}"/>
            </ac:spMkLst>
          </pc:spChg>
        </pc:sldLayoutChg>
        <pc:sldLayoutChg chg="modSp mod">
          <pc:chgData name="Sartori-Schwendemann,Julia J." userId="S::443938@student.fontys.nl::949bac51-ec75-4f44-8abd-632ea60d8aac" providerId="AD" clId="Web-{E37128CF-809C-DCA7-F188-1EFB62F2F5B8}" dt="2022-11-15T09:45:52.495" v="491"/>
          <pc:sldLayoutMkLst>
            <pc:docMk/>
            <pc:sldMasterMk cId="3097366825" sldId="2147483702"/>
            <pc:sldLayoutMk cId="989916074" sldId="2147483712"/>
          </pc:sldLayoutMkLst>
          <pc:spChg chg="mod">
            <ac:chgData name="Sartori-Schwendemann,Julia J." userId="S::443938@student.fontys.nl::949bac51-ec75-4f44-8abd-632ea60d8aac" providerId="AD" clId="Web-{E37128CF-809C-DCA7-F188-1EFB62F2F5B8}" dt="2022-11-15T09:45:52.495" v="491"/>
            <ac:spMkLst>
              <pc:docMk/>
              <pc:sldMasterMk cId="3097366825" sldId="2147483702"/>
              <pc:sldLayoutMk cId="989916074" sldId="2147483712"/>
              <ac:spMk id="5" creationId="{00000000-0000-0000-0000-000000000000}"/>
            </ac:spMkLst>
          </pc:spChg>
        </pc:sldLayoutChg>
        <pc:sldLayoutChg chg="modSp mod">
          <pc:chgData name="Sartori-Schwendemann,Julia J." userId="S::443938@student.fontys.nl::949bac51-ec75-4f44-8abd-632ea60d8aac" providerId="AD" clId="Web-{E37128CF-809C-DCA7-F188-1EFB62F2F5B8}" dt="2022-11-15T09:45:52.495" v="491"/>
          <pc:sldLayoutMkLst>
            <pc:docMk/>
            <pc:sldMasterMk cId="3097366825" sldId="2147483702"/>
            <pc:sldLayoutMk cId="1436893081" sldId="2147483713"/>
          </pc:sldLayoutMkLst>
          <pc:spChg chg="mod">
            <ac:chgData name="Sartori-Schwendemann,Julia J." userId="S::443938@student.fontys.nl::949bac51-ec75-4f44-8abd-632ea60d8aac" providerId="AD" clId="Web-{E37128CF-809C-DCA7-F188-1EFB62F2F5B8}" dt="2022-11-15T09:45:52.495" v="491"/>
            <ac:spMkLst>
              <pc:docMk/>
              <pc:sldMasterMk cId="3097366825" sldId="2147483702"/>
              <pc:sldLayoutMk cId="1436893081" sldId="2147483713"/>
              <ac:spMk id="5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3D920B-4A4C-4469-A880-5BBC3040835C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55F3909-FA06-43D2-87EF-B28AC08C3003}">
      <dgm:prSet custT="1"/>
      <dgm:spPr/>
      <dgm:t>
        <a:bodyPr/>
        <a:lstStyle/>
        <a:p>
          <a:r>
            <a:rPr lang="de-DE" sz="3200" b="0" dirty="0" err="1">
              <a:solidFill>
                <a:schemeClr val="bg1"/>
              </a:solidFill>
              <a:latin typeface="Calibri Light"/>
              <a:cs typeface="Calibri"/>
            </a:rPr>
            <a:t>What</a:t>
          </a:r>
          <a:r>
            <a:rPr lang="de-DE" sz="3200" b="0" dirty="0">
              <a:solidFill>
                <a:schemeClr val="bg1"/>
              </a:solidFill>
              <a:latin typeface="Calibri Light"/>
              <a:cs typeface="Calibri"/>
            </a:rPr>
            <a:t> </a:t>
          </a:r>
          <a:r>
            <a:rPr lang="de-DE" sz="3200" b="0" dirty="0" err="1">
              <a:solidFill>
                <a:schemeClr val="bg1"/>
              </a:solidFill>
              <a:latin typeface="Calibri Light"/>
              <a:cs typeface="Calibri"/>
            </a:rPr>
            <a:t>is</a:t>
          </a:r>
          <a:r>
            <a:rPr lang="de-DE" sz="3200" b="0" dirty="0">
              <a:solidFill>
                <a:schemeClr val="bg1"/>
              </a:solidFill>
              <a:latin typeface="Calibri Light"/>
              <a:cs typeface="Calibri"/>
            </a:rPr>
            <a:t> Metasploit</a:t>
          </a:r>
          <a:endParaRPr lang="en-US" sz="3200" b="0" dirty="0">
            <a:solidFill>
              <a:schemeClr val="bg1"/>
            </a:solidFill>
            <a:latin typeface="Calibri Light"/>
            <a:cs typeface="Calibri"/>
          </a:endParaRPr>
        </a:p>
      </dgm:t>
    </dgm:pt>
    <dgm:pt modelId="{3E29463E-12CC-405D-BAF0-DE0683A41BE3}" type="parTrans" cxnId="{1C3F55CD-797F-4D34-81D8-88E3B1430B3A}">
      <dgm:prSet/>
      <dgm:spPr/>
      <dgm:t>
        <a:bodyPr/>
        <a:lstStyle/>
        <a:p>
          <a:endParaRPr lang="en-US"/>
        </a:p>
      </dgm:t>
    </dgm:pt>
    <dgm:pt modelId="{A5494B54-7295-49CE-B8DC-303EFB4AFC14}" type="sibTrans" cxnId="{1C3F55CD-797F-4D34-81D8-88E3B1430B3A}">
      <dgm:prSet/>
      <dgm:spPr/>
      <dgm:t>
        <a:bodyPr/>
        <a:lstStyle/>
        <a:p>
          <a:endParaRPr lang="en-US"/>
        </a:p>
      </dgm:t>
    </dgm:pt>
    <dgm:pt modelId="{22903C80-A5BC-4202-8E5C-97CD48A39DD5}">
      <dgm:prSet custT="1"/>
      <dgm:spPr/>
      <dgm:t>
        <a:bodyPr/>
        <a:lstStyle/>
        <a:p>
          <a:r>
            <a:rPr lang="de-DE" sz="3200" b="0" dirty="0">
              <a:solidFill>
                <a:schemeClr val="bg1"/>
              </a:solidFill>
              <a:latin typeface="Calibri Light"/>
              <a:cs typeface="Calibri"/>
            </a:rPr>
            <a:t>Architecture</a:t>
          </a:r>
          <a:endParaRPr lang="en-US" sz="3200" b="0" dirty="0">
            <a:solidFill>
              <a:schemeClr val="bg1"/>
            </a:solidFill>
            <a:latin typeface="Calibri Light"/>
            <a:cs typeface="Calibri"/>
          </a:endParaRPr>
        </a:p>
      </dgm:t>
    </dgm:pt>
    <dgm:pt modelId="{950E11F4-EAEF-4BC0-A2B3-2A0CC21B0A08}" type="parTrans" cxnId="{730E10E9-4934-4197-868C-3E93C805A82A}">
      <dgm:prSet/>
      <dgm:spPr/>
      <dgm:t>
        <a:bodyPr/>
        <a:lstStyle/>
        <a:p>
          <a:endParaRPr lang="en-US"/>
        </a:p>
      </dgm:t>
    </dgm:pt>
    <dgm:pt modelId="{0A10A5E8-FFC3-4A71-B21F-A384BDDFD926}" type="sibTrans" cxnId="{730E10E9-4934-4197-868C-3E93C805A82A}">
      <dgm:prSet/>
      <dgm:spPr/>
      <dgm:t>
        <a:bodyPr/>
        <a:lstStyle/>
        <a:p>
          <a:endParaRPr lang="en-US"/>
        </a:p>
      </dgm:t>
    </dgm:pt>
    <dgm:pt modelId="{6B4B986C-ACC7-4890-86B7-E2A4C173EFA0}">
      <dgm:prSet custT="1"/>
      <dgm:spPr/>
      <dgm:t>
        <a:bodyPr/>
        <a:lstStyle/>
        <a:p>
          <a:r>
            <a:rPr lang="de-DE" sz="3200" b="0" dirty="0" err="1">
              <a:solidFill>
                <a:schemeClr val="bg1"/>
              </a:solidFill>
              <a:latin typeface="Calibri Light"/>
              <a:cs typeface="Calibri"/>
            </a:rPr>
            <a:t>Fundamentals</a:t>
          </a:r>
          <a:r>
            <a:rPr lang="de-DE" sz="3200" b="0" dirty="0">
              <a:solidFill>
                <a:schemeClr val="bg1"/>
              </a:solidFill>
              <a:latin typeface="Calibri Light"/>
              <a:cs typeface="Calibri"/>
            </a:rPr>
            <a:t> &amp; Features</a:t>
          </a:r>
          <a:endParaRPr lang="en-US" sz="3200" b="0" dirty="0">
            <a:solidFill>
              <a:schemeClr val="bg1"/>
            </a:solidFill>
            <a:latin typeface="Calibri Light"/>
            <a:cs typeface="Calibri"/>
          </a:endParaRPr>
        </a:p>
      </dgm:t>
    </dgm:pt>
    <dgm:pt modelId="{94FA24B7-4BA4-40F5-A32E-BFB72AEDC903}" type="parTrans" cxnId="{D31EE715-310B-438D-85B0-ABF651D3F8A5}">
      <dgm:prSet/>
      <dgm:spPr/>
      <dgm:t>
        <a:bodyPr/>
        <a:lstStyle/>
        <a:p>
          <a:endParaRPr lang="en-US"/>
        </a:p>
      </dgm:t>
    </dgm:pt>
    <dgm:pt modelId="{2AA95F43-0AA1-4E73-A44B-37728282DA3D}" type="sibTrans" cxnId="{D31EE715-310B-438D-85B0-ABF651D3F8A5}">
      <dgm:prSet/>
      <dgm:spPr/>
      <dgm:t>
        <a:bodyPr/>
        <a:lstStyle/>
        <a:p>
          <a:endParaRPr lang="en-US"/>
        </a:p>
      </dgm:t>
    </dgm:pt>
    <dgm:pt modelId="{FB7E395B-6891-4DE4-B59E-0D6855DE9115}">
      <dgm:prSet phldr="0" custT="1"/>
      <dgm:spPr/>
      <dgm:t>
        <a:bodyPr/>
        <a:lstStyle/>
        <a:p>
          <a:r>
            <a:rPr lang="de-DE" sz="3200" b="0" dirty="0">
              <a:solidFill>
                <a:schemeClr val="bg1"/>
              </a:solidFill>
              <a:latin typeface="Calibri Light"/>
              <a:cs typeface="Calibri"/>
            </a:rPr>
            <a:t>Comparison</a:t>
          </a:r>
        </a:p>
      </dgm:t>
    </dgm:pt>
    <dgm:pt modelId="{9F4AA12D-E9E5-4052-963A-E284ED50C1C2}" type="parTrans" cxnId="{3E9EFA04-3A4B-4983-83C8-A0A71CF2A2D9}">
      <dgm:prSet/>
      <dgm:spPr/>
      <dgm:t>
        <a:bodyPr/>
        <a:lstStyle/>
        <a:p>
          <a:endParaRPr lang="de-DE"/>
        </a:p>
      </dgm:t>
    </dgm:pt>
    <dgm:pt modelId="{A31C935C-BC43-4728-8C39-A78F82D39B96}" type="sibTrans" cxnId="{3E9EFA04-3A4B-4983-83C8-A0A71CF2A2D9}">
      <dgm:prSet/>
      <dgm:spPr/>
      <dgm:t>
        <a:bodyPr/>
        <a:lstStyle/>
        <a:p>
          <a:endParaRPr lang="de-DE"/>
        </a:p>
      </dgm:t>
    </dgm:pt>
    <dgm:pt modelId="{181D9073-D424-9D48-BD49-7068B4C6E252}">
      <dgm:prSet custT="1"/>
      <dgm:spPr/>
      <dgm:t>
        <a:bodyPr/>
        <a:lstStyle/>
        <a:p>
          <a:r>
            <a:rPr lang="en-US" sz="3200" b="0" dirty="0">
              <a:solidFill>
                <a:schemeClr val="bg1"/>
              </a:solidFill>
              <a:latin typeface="Calibri Light"/>
              <a:cs typeface="Calibri"/>
            </a:rPr>
            <a:t>What can Metasploit do?</a:t>
          </a:r>
        </a:p>
      </dgm:t>
    </dgm:pt>
    <dgm:pt modelId="{02FD11B3-A6A6-154A-A37A-935CDF0D069D}" type="parTrans" cxnId="{041549EA-E498-4E48-8B03-60D7AD366B46}">
      <dgm:prSet/>
      <dgm:spPr/>
      <dgm:t>
        <a:bodyPr/>
        <a:lstStyle/>
        <a:p>
          <a:endParaRPr lang="de-DE"/>
        </a:p>
      </dgm:t>
    </dgm:pt>
    <dgm:pt modelId="{A6F48C8C-0214-F843-8574-72CF7D8CD102}" type="sibTrans" cxnId="{041549EA-E498-4E48-8B03-60D7AD366B46}">
      <dgm:prSet/>
      <dgm:spPr/>
      <dgm:t>
        <a:bodyPr/>
        <a:lstStyle/>
        <a:p>
          <a:endParaRPr lang="de-DE"/>
        </a:p>
      </dgm:t>
    </dgm:pt>
    <dgm:pt modelId="{FDD71228-AB2C-5547-AD55-C9E0C5CB4274}" type="pres">
      <dgm:prSet presAssocID="{FD3D920B-4A4C-4469-A880-5BBC3040835C}" presName="outerComposite" presStyleCnt="0">
        <dgm:presLayoutVars>
          <dgm:chMax val="5"/>
          <dgm:dir/>
          <dgm:resizeHandles val="exact"/>
        </dgm:presLayoutVars>
      </dgm:prSet>
      <dgm:spPr/>
    </dgm:pt>
    <dgm:pt modelId="{02E43F9F-E1DF-4C42-AB5D-6A61C8B62681}" type="pres">
      <dgm:prSet presAssocID="{FD3D920B-4A4C-4469-A880-5BBC3040835C}" presName="dummyMaxCanvas" presStyleCnt="0">
        <dgm:presLayoutVars/>
      </dgm:prSet>
      <dgm:spPr/>
    </dgm:pt>
    <dgm:pt modelId="{DABC639F-828D-5E4A-AC06-C5566DBC897C}" type="pres">
      <dgm:prSet presAssocID="{FD3D920B-4A4C-4469-A880-5BBC3040835C}" presName="FiveNodes_1" presStyleLbl="node1" presStyleIdx="0" presStyleCnt="5">
        <dgm:presLayoutVars>
          <dgm:bulletEnabled val="1"/>
        </dgm:presLayoutVars>
      </dgm:prSet>
      <dgm:spPr/>
    </dgm:pt>
    <dgm:pt modelId="{996C56CD-3598-204C-8CAD-A260051B09D7}" type="pres">
      <dgm:prSet presAssocID="{FD3D920B-4A4C-4469-A880-5BBC3040835C}" presName="FiveNodes_2" presStyleLbl="node1" presStyleIdx="1" presStyleCnt="5">
        <dgm:presLayoutVars>
          <dgm:bulletEnabled val="1"/>
        </dgm:presLayoutVars>
      </dgm:prSet>
      <dgm:spPr/>
    </dgm:pt>
    <dgm:pt modelId="{F1301887-3139-BF44-A63F-44AE64E5C0B0}" type="pres">
      <dgm:prSet presAssocID="{FD3D920B-4A4C-4469-A880-5BBC3040835C}" presName="FiveNodes_3" presStyleLbl="node1" presStyleIdx="2" presStyleCnt="5">
        <dgm:presLayoutVars>
          <dgm:bulletEnabled val="1"/>
        </dgm:presLayoutVars>
      </dgm:prSet>
      <dgm:spPr/>
    </dgm:pt>
    <dgm:pt modelId="{85623A7C-2E78-B24F-9BFD-4AF17E139ED9}" type="pres">
      <dgm:prSet presAssocID="{FD3D920B-4A4C-4469-A880-5BBC3040835C}" presName="FiveNodes_4" presStyleLbl="node1" presStyleIdx="3" presStyleCnt="5">
        <dgm:presLayoutVars>
          <dgm:bulletEnabled val="1"/>
        </dgm:presLayoutVars>
      </dgm:prSet>
      <dgm:spPr/>
    </dgm:pt>
    <dgm:pt modelId="{B08CC41A-AD37-DB47-AFCD-0F00005AA68C}" type="pres">
      <dgm:prSet presAssocID="{FD3D920B-4A4C-4469-A880-5BBC3040835C}" presName="FiveNodes_5" presStyleLbl="node1" presStyleIdx="4" presStyleCnt="5">
        <dgm:presLayoutVars>
          <dgm:bulletEnabled val="1"/>
        </dgm:presLayoutVars>
      </dgm:prSet>
      <dgm:spPr/>
    </dgm:pt>
    <dgm:pt modelId="{FCC924F2-AEF4-3C4C-A8FA-6A89E7D638A7}" type="pres">
      <dgm:prSet presAssocID="{FD3D920B-4A4C-4469-A880-5BBC3040835C}" presName="FiveConn_1-2" presStyleLbl="fgAccFollowNode1" presStyleIdx="0" presStyleCnt="4">
        <dgm:presLayoutVars>
          <dgm:bulletEnabled val="1"/>
        </dgm:presLayoutVars>
      </dgm:prSet>
      <dgm:spPr/>
    </dgm:pt>
    <dgm:pt modelId="{EA03D390-5160-364E-8033-9658934AFDF7}" type="pres">
      <dgm:prSet presAssocID="{FD3D920B-4A4C-4469-A880-5BBC3040835C}" presName="FiveConn_2-3" presStyleLbl="fgAccFollowNode1" presStyleIdx="1" presStyleCnt="4">
        <dgm:presLayoutVars>
          <dgm:bulletEnabled val="1"/>
        </dgm:presLayoutVars>
      </dgm:prSet>
      <dgm:spPr/>
    </dgm:pt>
    <dgm:pt modelId="{E037F7C7-786A-1B41-9AE1-F250DF8BDF5B}" type="pres">
      <dgm:prSet presAssocID="{FD3D920B-4A4C-4469-A880-5BBC3040835C}" presName="FiveConn_3-4" presStyleLbl="fgAccFollowNode1" presStyleIdx="2" presStyleCnt="4">
        <dgm:presLayoutVars>
          <dgm:bulletEnabled val="1"/>
        </dgm:presLayoutVars>
      </dgm:prSet>
      <dgm:spPr/>
    </dgm:pt>
    <dgm:pt modelId="{DAFBF217-23B5-CB4C-A17E-A5DF04894FA4}" type="pres">
      <dgm:prSet presAssocID="{FD3D920B-4A4C-4469-A880-5BBC3040835C}" presName="FiveConn_4-5" presStyleLbl="fgAccFollowNode1" presStyleIdx="3" presStyleCnt="4">
        <dgm:presLayoutVars>
          <dgm:bulletEnabled val="1"/>
        </dgm:presLayoutVars>
      </dgm:prSet>
      <dgm:spPr/>
    </dgm:pt>
    <dgm:pt modelId="{FBEAD62A-8E21-E64C-80D0-1A39CC47C60D}" type="pres">
      <dgm:prSet presAssocID="{FD3D920B-4A4C-4469-A880-5BBC3040835C}" presName="FiveNodes_1_text" presStyleLbl="node1" presStyleIdx="4" presStyleCnt="5">
        <dgm:presLayoutVars>
          <dgm:bulletEnabled val="1"/>
        </dgm:presLayoutVars>
      </dgm:prSet>
      <dgm:spPr/>
    </dgm:pt>
    <dgm:pt modelId="{54E1F0A6-703D-9844-A63D-3920895819A1}" type="pres">
      <dgm:prSet presAssocID="{FD3D920B-4A4C-4469-A880-5BBC3040835C}" presName="FiveNodes_2_text" presStyleLbl="node1" presStyleIdx="4" presStyleCnt="5">
        <dgm:presLayoutVars>
          <dgm:bulletEnabled val="1"/>
        </dgm:presLayoutVars>
      </dgm:prSet>
      <dgm:spPr/>
    </dgm:pt>
    <dgm:pt modelId="{3591F35F-97B3-F642-BD34-25FFA41CB17B}" type="pres">
      <dgm:prSet presAssocID="{FD3D920B-4A4C-4469-A880-5BBC3040835C}" presName="FiveNodes_3_text" presStyleLbl="node1" presStyleIdx="4" presStyleCnt="5">
        <dgm:presLayoutVars>
          <dgm:bulletEnabled val="1"/>
        </dgm:presLayoutVars>
      </dgm:prSet>
      <dgm:spPr/>
    </dgm:pt>
    <dgm:pt modelId="{476A41CD-E0A9-EE46-90D0-6A382286C0C7}" type="pres">
      <dgm:prSet presAssocID="{FD3D920B-4A4C-4469-A880-5BBC3040835C}" presName="FiveNodes_4_text" presStyleLbl="node1" presStyleIdx="4" presStyleCnt="5">
        <dgm:presLayoutVars>
          <dgm:bulletEnabled val="1"/>
        </dgm:presLayoutVars>
      </dgm:prSet>
      <dgm:spPr/>
    </dgm:pt>
    <dgm:pt modelId="{05186D39-E4AD-4C41-9AA6-7694EA76E328}" type="pres">
      <dgm:prSet presAssocID="{FD3D920B-4A4C-4469-A880-5BBC3040835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E9EFA04-3A4B-4983-83C8-A0A71CF2A2D9}" srcId="{FD3D920B-4A4C-4469-A880-5BBC3040835C}" destId="{FB7E395B-6891-4DE4-B59E-0D6855DE9115}" srcOrd="4" destOrd="0" parTransId="{9F4AA12D-E9E5-4052-963A-E284ED50C1C2}" sibTransId="{A31C935C-BC43-4728-8C39-A78F82D39B96}"/>
    <dgm:cxn modelId="{593CDE14-5C67-ED4F-A8C8-B64E83AA6431}" type="presOf" srcId="{D55F3909-FA06-43D2-87EF-B28AC08C3003}" destId="{DABC639F-828D-5E4A-AC06-C5566DBC897C}" srcOrd="0" destOrd="0" presId="urn:microsoft.com/office/officeart/2005/8/layout/vProcess5"/>
    <dgm:cxn modelId="{356A3B15-DCAE-FB45-8106-91AFA1D304AA}" type="presOf" srcId="{FB7E395B-6891-4DE4-B59E-0D6855DE9115}" destId="{B08CC41A-AD37-DB47-AFCD-0F00005AA68C}" srcOrd="0" destOrd="0" presId="urn:microsoft.com/office/officeart/2005/8/layout/vProcess5"/>
    <dgm:cxn modelId="{D31EE715-310B-438D-85B0-ABF651D3F8A5}" srcId="{FD3D920B-4A4C-4469-A880-5BBC3040835C}" destId="{6B4B986C-ACC7-4890-86B7-E2A4C173EFA0}" srcOrd="3" destOrd="0" parTransId="{94FA24B7-4BA4-40F5-A32E-BFB72AEDC903}" sibTransId="{2AA95F43-0AA1-4E73-A44B-37728282DA3D}"/>
    <dgm:cxn modelId="{6B22DA1C-7210-9E47-A431-C26F9D9C033A}" type="presOf" srcId="{22903C80-A5BC-4202-8E5C-97CD48A39DD5}" destId="{3591F35F-97B3-F642-BD34-25FFA41CB17B}" srcOrd="1" destOrd="0" presId="urn:microsoft.com/office/officeart/2005/8/layout/vProcess5"/>
    <dgm:cxn modelId="{95B5CE2D-1334-B14E-848B-181023CBE1F8}" type="presOf" srcId="{A6F48C8C-0214-F843-8574-72CF7D8CD102}" destId="{EA03D390-5160-364E-8033-9658934AFDF7}" srcOrd="0" destOrd="0" presId="urn:microsoft.com/office/officeart/2005/8/layout/vProcess5"/>
    <dgm:cxn modelId="{5096D73E-B818-464A-B18C-4FEC4E5C9B30}" type="presOf" srcId="{D55F3909-FA06-43D2-87EF-B28AC08C3003}" destId="{FBEAD62A-8E21-E64C-80D0-1A39CC47C60D}" srcOrd="1" destOrd="0" presId="urn:microsoft.com/office/officeart/2005/8/layout/vProcess5"/>
    <dgm:cxn modelId="{1CD5F441-1977-6546-BA6D-5797C1F9D929}" type="presOf" srcId="{181D9073-D424-9D48-BD49-7068B4C6E252}" destId="{996C56CD-3598-204C-8CAD-A260051B09D7}" srcOrd="0" destOrd="0" presId="urn:microsoft.com/office/officeart/2005/8/layout/vProcess5"/>
    <dgm:cxn modelId="{99E5147D-560A-C54C-B1F6-667358EE5929}" type="presOf" srcId="{0A10A5E8-FFC3-4A71-B21F-A384BDDFD926}" destId="{E037F7C7-786A-1B41-9AE1-F250DF8BDF5B}" srcOrd="0" destOrd="0" presId="urn:microsoft.com/office/officeart/2005/8/layout/vProcess5"/>
    <dgm:cxn modelId="{E8CE6685-69F1-7D47-9F5C-AD2F44DE7555}" type="presOf" srcId="{FB7E395B-6891-4DE4-B59E-0D6855DE9115}" destId="{05186D39-E4AD-4C41-9AA6-7694EA76E328}" srcOrd="1" destOrd="0" presId="urn:microsoft.com/office/officeart/2005/8/layout/vProcess5"/>
    <dgm:cxn modelId="{FDEDF287-BF3E-1F44-94E4-AE446F8413E1}" type="presOf" srcId="{6B4B986C-ACC7-4890-86B7-E2A4C173EFA0}" destId="{85623A7C-2E78-B24F-9BFD-4AF17E139ED9}" srcOrd="0" destOrd="0" presId="urn:microsoft.com/office/officeart/2005/8/layout/vProcess5"/>
    <dgm:cxn modelId="{2164F48E-5612-9A40-BE29-E00BC9742C1F}" type="presOf" srcId="{22903C80-A5BC-4202-8E5C-97CD48A39DD5}" destId="{F1301887-3139-BF44-A63F-44AE64E5C0B0}" srcOrd="0" destOrd="0" presId="urn:microsoft.com/office/officeart/2005/8/layout/vProcess5"/>
    <dgm:cxn modelId="{B6E735A8-3F32-8543-A886-793E7AA6BC0E}" type="presOf" srcId="{2AA95F43-0AA1-4E73-A44B-37728282DA3D}" destId="{DAFBF217-23B5-CB4C-A17E-A5DF04894FA4}" srcOrd="0" destOrd="0" presId="urn:microsoft.com/office/officeart/2005/8/layout/vProcess5"/>
    <dgm:cxn modelId="{7CC79AC5-5E40-3647-B6FA-5BFCD30FD317}" type="presOf" srcId="{A5494B54-7295-49CE-B8DC-303EFB4AFC14}" destId="{FCC924F2-AEF4-3C4C-A8FA-6A89E7D638A7}" srcOrd="0" destOrd="0" presId="urn:microsoft.com/office/officeart/2005/8/layout/vProcess5"/>
    <dgm:cxn modelId="{1C3F55CD-797F-4D34-81D8-88E3B1430B3A}" srcId="{FD3D920B-4A4C-4469-A880-5BBC3040835C}" destId="{D55F3909-FA06-43D2-87EF-B28AC08C3003}" srcOrd="0" destOrd="0" parTransId="{3E29463E-12CC-405D-BAF0-DE0683A41BE3}" sibTransId="{A5494B54-7295-49CE-B8DC-303EFB4AFC14}"/>
    <dgm:cxn modelId="{94436ADA-730F-D940-B0CC-41E1D4B014B4}" type="presOf" srcId="{6B4B986C-ACC7-4890-86B7-E2A4C173EFA0}" destId="{476A41CD-E0A9-EE46-90D0-6A382286C0C7}" srcOrd="1" destOrd="0" presId="urn:microsoft.com/office/officeart/2005/8/layout/vProcess5"/>
    <dgm:cxn modelId="{50DD0AE1-61D2-5243-A8EC-B76E498D666B}" type="presOf" srcId="{181D9073-D424-9D48-BD49-7068B4C6E252}" destId="{54E1F0A6-703D-9844-A63D-3920895819A1}" srcOrd="1" destOrd="0" presId="urn:microsoft.com/office/officeart/2005/8/layout/vProcess5"/>
    <dgm:cxn modelId="{730E10E9-4934-4197-868C-3E93C805A82A}" srcId="{FD3D920B-4A4C-4469-A880-5BBC3040835C}" destId="{22903C80-A5BC-4202-8E5C-97CD48A39DD5}" srcOrd="2" destOrd="0" parTransId="{950E11F4-EAEF-4BC0-A2B3-2A0CC21B0A08}" sibTransId="{0A10A5E8-FFC3-4A71-B21F-A384BDDFD926}"/>
    <dgm:cxn modelId="{041549EA-E498-4E48-8B03-60D7AD366B46}" srcId="{FD3D920B-4A4C-4469-A880-5BBC3040835C}" destId="{181D9073-D424-9D48-BD49-7068B4C6E252}" srcOrd="1" destOrd="0" parTransId="{02FD11B3-A6A6-154A-A37A-935CDF0D069D}" sibTransId="{A6F48C8C-0214-F843-8574-72CF7D8CD102}"/>
    <dgm:cxn modelId="{C5D677FB-7D59-084D-AA36-F696E2351E11}" type="presOf" srcId="{FD3D920B-4A4C-4469-A880-5BBC3040835C}" destId="{FDD71228-AB2C-5547-AD55-C9E0C5CB4274}" srcOrd="0" destOrd="0" presId="urn:microsoft.com/office/officeart/2005/8/layout/vProcess5"/>
    <dgm:cxn modelId="{CA332F7B-6621-1643-848A-5AB083963F1E}" type="presParOf" srcId="{FDD71228-AB2C-5547-AD55-C9E0C5CB4274}" destId="{02E43F9F-E1DF-4C42-AB5D-6A61C8B62681}" srcOrd="0" destOrd="0" presId="urn:microsoft.com/office/officeart/2005/8/layout/vProcess5"/>
    <dgm:cxn modelId="{6A7C8912-D3D0-C946-A113-1EC38999ADCD}" type="presParOf" srcId="{FDD71228-AB2C-5547-AD55-C9E0C5CB4274}" destId="{DABC639F-828D-5E4A-AC06-C5566DBC897C}" srcOrd="1" destOrd="0" presId="urn:microsoft.com/office/officeart/2005/8/layout/vProcess5"/>
    <dgm:cxn modelId="{5386180E-7834-C04E-BB08-3C52E5739E05}" type="presParOf" srcId="{FDD71228-AB2C-5547-AD55-C9E0C5CB4274}" destId="{996C56CD-3598-204C-8CAD-A260051B09D7}" srcOrd="2" destOrd="0" presId="urn:microsoft.com/office/officeart/2005/8/layout/vProcess5"/>
    <dgm:cxn modelId="{D1743C5C-C146-E342-8097-75BDEC844231}" type="presParOf" srcId="{FDD71228-AB2C-5547-AD55-C9E0C5CB4274}" destId="{F1301887-3139-BF44-A63F-44AE64E5C0B0}" srcOrd="3" destOrd="0" presId="urn:microsoft.com/office/officeart/2005/8/layout/vProcess5"/>
    <dgm:cxn modelId="{D113C951-302C-8D46-8D31-2C83BD3E2ED4}" type="presParOf" srcId="{FDD71228-AB2C-5547-AD55-C9E0C5CB4274}" destId="{85623A7C-2E78-B24F-9BFD-4AF17E139ED9}" srcOrd="4" destOrd="0" presId="urn:microsoft.com/office/officeart/2005/8/layout/vProcess5"/>
    <dgm:cxn modelId="{99459CC1-A814-B747-A102-5EE66BDDFAE7}" type="presParOf" srcId="{FDD71228-AB2C-5547-AD55-C9E0C5CB4274}" destId="{B08CC41A-AD37-DB47-AFCD-0F00005AA68C}" srcOrd="5" destOrd="0" presId="urn:microsoft.com/office/officeart/2005/8/layout/vProcess5"/>
    <dgm:cxn modelId="{E9B4F87C-8E07-124F-9DA7-2D83E612BB78}" type="presParOf" srcId="{FDD71228-AB2C-5547-AD55-C9E0C5CB4274}" destId="{FCC924F2-AEF4-3C4C-A8FA-6A89E7D638A7}" srcOrd="6" destOrd="0" presId="urn:microsoft.com/office/officeart/2005/8/layout/vProcess5"/>
    <dgm:cxn modelId="{57E2B283-0212-3F49-B1FB-93E3E4484544}" type="presParOf" srcId="{FDD71228-AB2C-5547-AD55-C9E0C5CB4274}" destId="{EA03D390-5160-364E-8033-9658934AFDF7}" srcOrd="7" destOrd="0" presId="urn:microsoft.com/office/officeart/2005/8/layout/vProcess5"/>
    <dgm:cxn modelId="{75BF0C2C-7ED6-EB40-92B1-0954779A0253}" type="presParOf" srcId="{FDD71228-AB2C-5547-AD55-C9E0C5CB4274}" destId="{E037F7C7-786A-1B41-9AE1-F250DF8BDF5B}" srcOrd="8" destOrd="0" presId="urn:microsoft.com/office/officeart/2005/8/layout/vProcess5"/>
    <dgm:cxn modelId="{99D6C2B2-D1F4-4841-AE0A-7B476CABFF70}" type="presParOf" srcId="{FDD71228-AB2C-5547-AD55-C9E0C5CB4274}" destId="{DAFBF217-23B5-CB4C-A17E-A5DF04894FA4}" srcOrd="9" destOrd="0" presId="urn:microsoft.com/office/officeart/2005/8/layout/vProcess5"/>
    <dgm:cxn modelId="{3AFA0342-C1D5-1A42-8A26-A6287D75E6FF}" type="presParOf" srcId="{FDD71228-AB2C-5547-AD55-C9E0C5CB4274}" destId="{FBEAD62A-8E21-E64C-80D0-1A39CC47C60D}" srcOrd="10" destOrd="0" presId="urn:microsoft.com/office/officeart/2005/8/layout/vProcess5"/>
    <dgm:cxn modelId="{2AF0239C-AB02-894A-AAC1-00889B8EAFA2}" type="presParOf" srcId="{FDD71228-AB2C-5547-AD55-C9E0C5CB4274}" destId="{54E1F0A6-703D-9844-A63D-3920895819A1}" srcOrd="11" destOrd="0" presId="urn:microsoft.com/office/officeart/2005/8/layout/vProcess5"/>
    <dgm:cxn modelId="{862574CE-B41C-654E-9498-D68A2048F18B}" type="presParOf" srcId="{FDD71228-AB2C-5547-AD55-C9E0C5CB4274}" destId="{3591F35F-97B3-F642-BD34-25FFA41CB17B}" srcOrd="12" destOrd="0" presId="urn:microsoft.com/office/officeart/2005/8/layout/vProcess5"/>
    <dgm:cxn modelId="{A84B1400-0393-294C-B38F-BBF95B87DD71}" type="presParOf" srcId="{FDD71228-AB2C-5547-AD55-C9E0C5CB4274}" destId="{476A41CD-E0A9-EE46-90D0-6A382286C0C7}" srcOrd="13" destOrd="0" presId="urn:microsoft.com/office/officeart/2005/8/layout/vProcess5"/>
    <dgm:cxn modelId="{1CDD2377-72B6-9F4E-8190-FA004BC90CCD}" type="presParOf" srcId="{FDD71228-AB2C-5547-AD55-C9E0C5CB4274}" destId="{05186D39-E4AD-4C41-9AA6-7694EA76E32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3D920B-4A4C-4469-A880-5BBC3040835C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55F3909-FA06-43D2-87EF-B28AC08C3003}">
      <dgm:prSet phldr="0" custT="1"/>
      <dgm:spPr/>
      <dgm:t>
        <a:bodyPr/>
        <a:lstStyle/>
        <a:p>
          <a:pPr rtl="0"/>
          <a:r>
            <a:rPr lang="de-DE" sz="2400" b="0" dirty="0" err="1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Developed</a:t>
          </a:r>
          <a:r>
            <a:rPr lang="de-DE" sz="2400" b="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 </a:t>
          </a:r>
          <a:r>
            <a:rPr lang="de-DE" sz="2400" b="0" dirty="0" err="1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by</a:t>
          </a:r>
          <a:r>
            <a:rPr lang="de-DE" sz="2400" b="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 rapid7</a:t>
          </a:r>
        </a:p>
      </dgm:t>
    </dgm:pt>
    <dgm:pt modelId="{3E29463E-12CC-405D-BAF0-DE0683A41BE3}" type="parTrans" cxnId="{1C3F55CD-797F-4D34-81D8-88E3B1430B3A}">
      <dgm:prSet/>
      <dgm:spPr/>
      <dgm:t>
        <a:bodyPr/>
        <a:lstStyle/>
        <a:p>
          <a:endParaRPr lang="en-US"/>
        </a:p>
      </dgm:t>
    </dgm:pt>
    <dgm:pt modelId="{A5494B54-7295-49CE-B8DC-303EFB4AFC14}" type="sibTrans" cxnId="{1C3F55CD-797F-4D34-81D8-88E3B1430B3A}">
      <dgm:prSet/>
      <dgm:spPr/>
      <dgm:t>
        <a:bodyPr/>
        <a:lstStyle/>
        <a:p>
          <a:endParaRPr lang="en-US"/>
        </a:p>
      </dgm:t>
    </dgm:pt>
    <dgm:pt modelId="{22903C80-A5BC-4202-8E5C-97CD48A39DD5}">
      <dgm:prSet custT="1"/>
      <dgm:spPr/>
      <dgm:t>
        <a:bodyPr/>
        <a:lstStyle/>
        <a:p>
          <a:pPr rtl="0"/>
          <a:r>
            <a:rPr lang="de-DE" sz="2400" b="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Pen-Testing Framework</a:t>
          </a:r>
          <a:endParaRPr lang="en-US" sz="2400" b="0" dirty="0">
            <a:solidFill>
              <a:schemeClr val="tx2">
                <a:lumMod val="75000"/>
              </a:schemeClr>
            </a:solidFill>
            <a:latin typeface="+mj-lt"/>
            <a:cs typeface="Calibri"/>
          </a:endParaRPr>
        </a:p>
      </dgm:t>
    </dgm:pt>
    <dgm:pt modelId="{950E11F4-EAEF-4BC0-A2B3-2A0CC21B0A08}" type="parTrans" cxnId="{730E10E9-4934-4197-868C-3E93C805A82A}">
      <dgm:prSet/>
      <dgm:spPr/>
      <dgm:t>
        <a:bodyPr/>
        <a:lstStyle/>
        <a:p>
          <a:endParaRPr lang="en-US"/>
        </a:p>
      </dgm:t>
    </dgm:pt>
    <dgm:pt modelId="{0A10A5E8-FFC3-4A71-B21F-A384BDDFD926}" type="sibTrans" cxnId="{730E10E9-4934-4197-868C-3E93C805A82A}">
      <dgm:prSet/>
      <dgm:spPr/>
      <dgm:t>
        <a:bodyPr/>
        <a:lstStyle/>
        <a:p>
          <a:endParaRPr lang="en-US"/>
        </a:p>
      </dgm:t>
    </dgm:pt>
    <dgm:pt modelId="{6B4B986C-ACC7-4890-86B7-E2A4C173EFA0}">
      <dgm:prSet custT="1"/>
      <dgm:spPr/>
      <dgm:t>
        <a:bodyPr/>
        <a:lstStyle/>
        <a:p>
          <a:r>
            <a:rPr lang="en-US" sz="2400" b="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Open Source Community</a:t>
          </a:r>
        </a:p>
      </dgm:t>
    </dgm:pt>
    <dgm:pt modelId="{94FA24B7-4BA4-40F5-A32E-BFB72AEDC903}" type="parTrans" cxnId="{D31EE715-310B-438D-85B0-ABF651D3F8A5}">
      <dgm:prSet/>
      <dgm:spPr/>
      <dgm:t>
        <a:bodyPr/>
        <a:lstStyle/>
        <a:p>
          <a:endParaRPr lang="en-US"/>
        </a:p>
      </dgm:t>
    </dgm:pt>
    <dgm:pt modelId="{2AA95F43-0AA1-4E73-A44B-37728282DA3D}" type="sibTrans" cxnId="{D31EE715-310B-438D-85B0-ABF651D3F8A5}">
      <dgm:prSet/>
      <dgm:spPr/>
      <dgm:t>
        <a:bodyPr/>
        <a:lstStyle/>
        <a:p>
          <a:endParaRPr lang="en-US"/>
        </a:p>
      </dgm:t>
    </dgm:pt>
    <dgm:pt modelId="{20A16256-2E88-495B-840B-D361A4AFB4D4}" type="pres">
      <dgm:prSet presAssocID="{FD3D920B-4A4C-4469-A880-5BBC304083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7DE6445-1AD8-4884-9DEF-8099233EE2A2}" type="pres">
      <dgm:prSet presAssocID="{D55F3909-FA06-43D2-87EF-B28AC08C3003}" presName="hierRoot1" presStyleCnt="0"/>
      <dgm:spPr/>
    </dgm:pt>
    <dgm:pt modelId="{57CD073E-B2A9-4A97-835B-5FF09AA08E0E}" type="pres">
      <dgm:prSet presAssocID="{D55F3909-FA06-43D2-87EF-B28AC08C3003}" presName="composite" presStyleCnt="0"/>
      <dgm:spPr/>
    </dgm:pt>
    <dgm:pt modelId="{C8E830FB-8152-4576-BA37-1024740939AD}" type="pres">
      <dgm:prSet presAssocID="{D55F3909-FA06-43D2-87EF-B28AC08C3003}" presName="background" presStyleLbl="node0" presStyleIdx="0" presStyleCnt="3"/>
      <dgm:spPr/>
    </dgm:pt>
    <dgm:pt modelId="{20B44F17-9AD3-4602-B5A2-22B7001A17DC}" type="pres">
      <dgm:prSet presAssocID="{D55F3909-FA06-43D2-87EF-B28AC08C3003}" presName="text" presStyleLbl="fgAcc0" presStyleIdx="0" presStyleCnt="3">
        <dgm:presLayoutVars>
          <dgm:chPref val="3"/>
        </dgm:presLayoutVars>
      </dgm:prSet>
      <dgm:spPr/>
    </dgm:pt>
    <dgm:pt modelId="{2D88E2F1-4DC4-4D1F-9BD3-CBFD43471CB4}" type="pres">
      <dgm:prSet presAssocID="{D55F3909-FA06-43D2-87EF-B28AC08C3003}" presName="hierChild2" presStyleCnt="0"/>
      <dgm:spPr/>
    </dgm:pt>
    <dgm:pt modelId="{ED87F4C9-4AA0-4E98-A8EC-D80491D96B88}" type="pres">
      <dgm:prSet presAssocID="{22903C80-A5BC-4202-8E5C-97CD48A39DD5}" presName="hierRoot1" presStyleCnt="0"/>
      <dgm:spPr/>
    </dgm:pt>
    <dgm:pt modelId="{CAC550EE-ED2A-44C4-B6FD-9FED5C16388F}" type="pres">
      <dgm:prSet presAssocID="{22903C80-A5BC-4202-8E5C-97CD48A39DD5}" presName="composite" presStyleCnt="0"/>
      <dgm:spPr/>
    </dgm:pt>
    <dgm:pt modelId="{F66E523A-287E-46A6-8D16-C3BD2527F3DE}" type="pres">
      <dgm:prSet presAssocID="{22903C80-A5BC-4202-8E5C-97CD48A39DD5}" presName="background" presStyleLbl="node0" presStyleIdx="1" presStyleCnt="3"/>
      <dgm:spPr/>
    </dgm:pt>
    <dgm:pt modelId="{C87CEC66-ABD3-4145-942F-06142A5AFA8B}" type="pres">
      <dgm:prSet presAssocID="{22903C80-A5BC-4202-8E5C-97CD48A39DD5}" presName="text" presStyleLbl="fgAcc0" presStyleIdx="1" presStyleCnt="3">
        <dgm:presLayoutVars>
          <dgm:chPref val="3"/>
        </dgm:presLayoutVars>
      </dgm:prSet>
      <dgm:spPr/>
    </dgm:pt>
    <dgm:pt modelId="{88E37E24-5C83-42C2-A288-300A88AC9B3D}" type="pres">
      <dgm:prSet presAssocID="{22903C80-A5BC-4202-8E5C-97CD48A39DD5}" presName="hierChild2" presStyleCnt="0"/>
      <dgm:spPr/>
    </dgm:pt>
    <dgm:pt modelId="{77D0B16B-C0DF-4A5B-BBFE-3660B506EB3A}" type="pres">
      <dgm:prSet presAssocID="{6B4B986C-ACC7-4890-86B7-E2A4C173EFA0}" presName="hierRoot1" presStyleCnt="0"/>
      <dgm:spPr/>
    </dgm:pt>
    <dgm:pt modelId="{B33671DA-6BE1-46B8-9684-5C4718AD6A74}" type="pres">
      <dgm:prSet presAssocID="{6B4B986C-ACC7-4890-86B7-E2A4C173EFA0}" presName="composite" presStyleCnt="0"/>
      <dgm:spPr/>
    </dgm:pt>
    <dgm:pt modelId="{00E59830-3064-4906-9D49-29E1F973E915}" type="pres">
      <dgm:prSet presAssocID="{6B4B986C-ACC7-4890-86B7-E2A4C173EFA0}" presName="background" presStyleLbl="node0" presStyleIdx="2" presStyleCnt="3"/>
      <dgm:spPr/>
    </dgm:pt>
    <dgm:pt modelId="{7C21935A-7580-4380-99BE-66DAF2C70553}" type="pres">
      <dgm:prSet presAssocID="{6B4B986C-ACC7-4890-86B7-E2A4C173EFA0}" presName="text" presStyleLbl="fgAcc0" presStyleIdx="2" presStyleCnt="3">
        <dgm:presLayoutVars>
          <dgm:chPref val="3"/>
        </dgm:presLayoutVars>
      </dgm:prSet>
      <dgm:spPr/>
    </dgm:pt>
    <dgm:pt modelId="{2DD5BC83-6A77-4A01-B992-7F9790D7A78D}" type="pres">
      <dgm:prSet presAssocID="{6B4B986C-ACC7-4890-86B7-E2A4C173EFA0}" presName="hierChild2" presStyleCnt="0"/>
      <dgm:spPr/>
    </dgm:pt>
  </dgm:ptLst>
  <dgm:cxnLst>
    <dgm:cxn modelId="{D31EE715-310B-438D-85B0-ABF651D3F8A5}" srcId="{FD3D920B-4A4C-4469-A880-5BBC3040835C}" destId="{6B4B986C-ACC7-4890-86B7-E2A4C173EFA0}" srcOrd="2" destOrd="0" parTransId="{94FA24B7-4BA4-40F5-A32E-BFB72AEDC903}" sibTransId="{2AA95F43-0AA1-4E73-A44B-37728282DA3D}"/>
    <dgm:cxn modelId="{19498E27-AC4A-43A8-940B-1E5C22301C0A}" type="presOf" srcId="{22903C80-A5BC-4202-8E5C-97CD48A39DD5}" destId="{C87CEC66-ABD3-4145-942F-06142A5AFA8B}" srcOrd="0" destOrd="0" presId="urn:microsoft.com/office/officeart/2005/8/layout/hierarchy1"/>
    <dgm:cxn modelId="{BBBC5244-B20D-498E-8E65-A2772CDA9B4D}" type="presOf" srcId="{6B4B986C-ACC7-4890-86B7-E2A4C173EFA0}" destId="{7C21935A-7580-4380-99BE-66DAF2C70553}" srcOrd="0" destOrd="0" presId="urn:microsoft.com/office/officeart/2005/8/layout/hierarchy1"/>
    <dgm:cxn modelId="{C1723553-D04C-43C9-98E1-A1D5E531B373}" type="presOf" srcId="{D55F3909-FA06-43D2-87EF-B28AC08C3003}" destId="{20B44F17-9AD3-4602-B5A2-22B7001A17DC}" srcOrd="0" destOrd="0" presId="urn:microsoft.com/office/officeart/2005/8/layout/hierarchy1"/>
    <dgm:cxn modelId="{1C3F55CD-797F-4D34-81D8-88E3B1430B3A}" srcId="{FD3D920B-4A4C-4469-A880-5BBC3040835C}" destId="{D55F3909-FA06-43D2-87EF-B28AC08C3003}" srcOrd="0" destOrd="0" parTransId="{3E29463E-12CC-405D-BAF0-DE0683A41BE3}" sibTransId="{A5494B54-7295-49CE-B8DC-303EFB4AFC14}"/>
    <dgm:cxn modelId="{648B21D0-30E5-4EC6-A793-69BAD9D705AB}" type="presOf" srcId="{FD3D920B-4A4C-4469-A880-5BBC3040835C}" destId="{20A16256-2E88-495B-840B-D361A4AFB4D4}" srcOrd="0" destOrd="0" presId="urn:microsoft.com/office/officeart/2005/8/layout/hierarchy1"/>
    <dgm:cxn modelId="{730E10E9-4934-4197-868C-3E93C805A82A}" srcId="{FD3D920B-4A4C-4469-A880-5BBC3040835C}" destId="{22903C80-A5BC-4202-8E5C-97CD48A39DD5}" srcOrd="1" destOrd="0" parTransId="{950E11F4-EAEF-4BC0-A2B3-2A0CC21B0A08}" sibTransId="{0A10A5E8-FFC3-4A71-B21F-A384BDDFD926}"/>
    <dgm:cxn modelId="{6DB29ACC-D4CE-41C9-9CEC-A6EB4C3A3C6F}" type="presParOf" srcId="{20A16256-2E88-495B-840B-D361A4AFB4D4}" destId="{D7DE6445-1AD8-4884-9DEF-8099233EE2A2}" srcOrd="0" destOrd="0" presId="urn:microsoft.com/office/officeart/2005/8/layout/hierarchy1"/>
    <dgm:cxn modelId="{46CCA603-5792-4061-BAD1-8FECBF822369}" type="presParOf" srcId="{D7DE6445-1AD8-4884-9DEF-8099233EE2A2}" destId="{57CD073E-B2A9-4A97-835B-5FF09AA08E0E}" srcOrd="0" destOrd="0" presId="urn:microsoft.com/office/officeart/2005/8/layout/hierarchy1"/>
    <dgm:cxn modelId="{D08572FB-9196-43F3-8187-36DC94AFC38B}" type="presParOf" srcId="{57CD073E-B2A9-4A97-835B-5FF09AA08E0E}" destId="{C8E830FB-8152-4576-BA37-1024740939AD}" srcOrd="0" destOrd="0" presId="urn:microsoft.com/office/officeart/2005/8/layout/hierarchy1"/>
    <dgm:cxn modelId="{DA012798-4365-4A5B-A8D4-777EBFA567B3}" type="presParOf" srcId="{57CD073E-B2A9-4A97-835B-5FF09AA08E0E}" destId="{20B44F17-9AD3-4602-B5A2-22B7001A17DC}" srcOrd="1" destOrd="0" presId="urn:microsoft.com/office/officeart/2005/8/layout/hierarchy1"/>
    <dgm:cxn modelId="{00BEC545-E0E1-4902-8173-48BED88EBBFC}" type="presParOf" srcId="{D7DE6445-1AD8-4884-9DEF-8099233EE2A2}" destId="{2D88E2F1-4DC4-4D1F-9BD3-CBFD43471CB4}" srcOrd="1" destOrd="0" presId="urn:microsoft.com/office/officeart/2005/8/layout/hierarchy1"/>
    <dgm:cxn modelId="{95EF5276-BF43-45ED-BBDD-BB706E5944E8}" type="presParOf" srcId="{20A16256-2E88-495B-840B-D361A4AFB4D4}" destId="{ED87F4C9-4AA0-4E98-A8EC-D80491D96B88}" srcOrd="1" destOrd="0" presId="urn:microsoft.com/office/officeart/2005/8/layout/hierarchy1"/>
    <dgm:cxn modelId="{C85B3B02-31CC-43B8-95DD-C89D457323C1}" type="presParOf" srcId="{ED87F4C9-4AA0-4E98-A8EC-D80491D96B88}" destId="{CAC550EE-ED2A-44C4-B6FD-9FED5C16388F}" srcOrd="0" destOrd="0" presId="urn:microsoft.com/office/officeart/2005/8/layout/hierarchy1"/>
    <dgm:cxn modelId="{BC205A6B-4254-43F9-9E85-8B4270BB4DDC}" type="presParOf" srcId="{CAC550EE-ED2A-44C4-B6FD-9FED5C16388F}" destId="{F66E523A-287E-46A6-8D16-C3BD2527F3DE}" srcOrd="0" destOrd="0" presId="urn:microsoft.com/office/officeart/2005/8/layout/hierarchy1"/>
    <dgm:cxn modelId="{9F176F69-8AA9-4437-B7F9-7804FAD14E52}" type="presParOf" srcId="{CAC550EE-ED2A-44C4-B6FD-9FED5C16388F}" destId="{C87CEC66-ABD3-4145-942F-06142A5AFA8B}" srcOrd="1" destOrd="0" presId="urn:microsoft.com/office/officeart/2005/8/layout/hierarchy1"/>
    <dgm:cxn modelId="{BE3E80CF-AC6A-4C93-96FD-3F7CDED0F563}" type="presParOf" srcId="{ED87F4C9-4AA0-4E98-A8EC-D80491D96B88}" destId="{88E37E24-5C83-42C2-A288-300A88AC9B3D}" srcOrd="1" destOrd="0" presId="urn:microsoft.com/office/officeart/2005/8/layout/hierarchy1"/>
    <dgm:cxn modelId="{5ECC5409-F62C-43FF-BAA9-F0BBF75C54BE}" type="presParOf" srcId="{20A16256-2E88-495B-840B-D361A4AFB4D4}" destId="{77D0B16B-C0DF-4A5B-BBFE-3660B506EB3A}" srcOrd="2" destOrd="0" presId="urn:microsoft.com/office/officeart/2005/8/layout/hierarchy1"/>
    <dgm:cxn modelId="{094C2451-C281-44E8-87DD-51A6182C1F15}" type="presParOf" srcId="{77D0B16B-C0DF-4A5B-BBFE-3660B506EB3A}" destId="{B33671DA-6BE1-46B8-9684-5C4718AD6A74}" srcOrd="0" destOrd="0" presId="urn:microsoft.com/office/officeart/2005/8/layout/hierarchy1"/>
    <dgm:cxn modelId="{8906E78C-30ED-49EF-80DB-13048F6DCC25}" type="presParOf" srcId="{B33671DA-6BE1-46B8-9684-5C4718AD6A74}" destId="{00E59830-3064-4906-9D49-29E1F973E915}" srcOrd="0" destOrd="0" presId="urn:microsoft.com/office/officeart/2005/8/layout/hierarchy1"/>
    <dgm:cxn modelId="{0B11C588-C5D8-46C2-82CC-86A0651E9CBD}" type="presParOf" srcId="{B33671DA-6BE1-46B8-9684-5C4718AD6A74}" destId="{7C21935A-7580-4380-99BE-66DAF2C70553}" srcOrd="1" destOrd="0" presId="urn:microsoft.com/office/officeart/2005/8/layout/hierarchy1"/>
    <dgm:cxn modelId="{BC93691C-8827-4984-B0C2-E2295158EBCC}" type="presParOf" srcId="{77D0B16B-C0DF-4A5B-BBFE-3660B506EB3A}" destId="{2DD5BC83-6A77-4A01-B992-7F9790D7A7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3D920B-4A4C-4469-A880-5BBC3040835C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55F3909-FA06-43D2-87EF-B28AC08C3003}">
      <dgm:prSet phldr="0" custT="1"/>
      <dgm:spPr/>
      <dgm:t>
        <a:bodyPr/>
        <a:lstStyle/>
        <a:p>
          <a:pPr rtl="0"/>
          <a:r>
            <a:rPr lang="de-DE" sz="2400" b="0" dirty="0" err="1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Verify</a:t>
          </a:r>
          <a:r>
            <a:rPr lang="de-DE" sz="2400" b="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 </a:t>
          </a:r>
          <a:r>
            <a:rPr lang="de-DE" sz="2400" b="0" dirty="0" err="1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Vulnerabilities</a:t>
          </a:r>
          <a:endParaRPr lang="de-DE" sz="2400" b="0" dirty="0">
            <a:solidFill>
              <a:schemeClr val="tx2">
                <a:lumMod val="75000"/>
              </a:schemeClr>
            </a:solidFill>
            <a:latin typeface="+mj-lt"/>
            <a:cs typeface="Calibri"/>
          </a:endParaRPr>
        </a:p>
      </dgm:t>
    </dgm:pt>
    <dgm:pt modelId="{3E29463E-12CC-405D-BAF0-DE0683A41BE3}" type="parTrans" cxnId="{1C3F55CD-797F-4D34-81D8-88E3B1430B3A}">
      <dgm:prSet/>
      <dgm:spPr/>
      <dgm:t>
        <a:bodyPr/>
        <a:lstStyle/>
        <a:p>
          <a:endParaRPr lang="en-US"/>
        </a:p>
      </dgm:t>
    </dgm:pt>
    <dgm:pt modelId="{A5494B54-7295-49CE-B8DC-303EFB4AFC14}" type="sibTrans" cxnId="{1C3F55CD-797F-4D34-81D8-88E3B1430B3A}">
      <dgm:prSet/>
      <dgm:spPr/>
      <dgm:t>
        <a:bodyPr/>
        <a:lstStyle/>
        <a:p>
          <a:endParaRPr lang="en-US"/>
        </a:p>
      </dgm:t>
    </dgm:pt>
    <dgm:pt modelId="{22903C80-A5BC-4202-8E5C-97CD48A39DD5}">
      <dgm:prSet custT="1"/>
      <dgm:spPr/>
      <dgm:t>
        <a:bodyPr/>
        <a:lstStyle/>
        <a:p>
          <a:pPr rtl="0"/>
          <a:r>
            <a:rPr lang="en-US" sz="2400" b="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Manage Security Assessments</a:t>
          </a:r>
        </a:p>
      </dgm:t>
    </dgm:pt>
    <dgm:pt modelId="{950E11F4-EAEF-4BC0-A2B3-2A0CC21B0A08}" type="parTrans" cxnId="{730E10E9-4934-4197-868C-3E93C805A82A}">
      <dgm:prSet/>
      <dgm:spPr/>
      <dgm:t>
        <a:bodyPr/>
        <a:lstStyle/>
        <a:p>
          <a:endParaRPr lang="en-US"/>
        </a:p>
      </dgm:t>
    </dgm:pt>
    <dgm:pt modelId="{0A10A5E8-FFC3-4A71-B21F-A384BDDFD926}" type="sibTrans" cxnId="{730E10E9-4934-4197-868C-3E93C805A82A}">
      <dgm:prSet/>
      <dgm:spPr/>
      <dgm:t>
        <a:bodyPr/>
        <a:lstStyle/>
        <a:p>
          <a:endParaRPr lang="en-US"/>
        </a:p>
      </dgm:t>
    </dgm:pt>
    <dgm:pt modelId="{6B4B986C-ACC7-4890-86B7-E2A4C173EFA0}">
      <dgm:prSet custT="1"/>
      <dgm:spPr/>
      <dgm:t>
        <a:bodyPr/>
        <a:lstStyle/>
        <a:p>
          <a:r>
            <a:rPr lang="en-US" sz="2400" b="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Improve Security Awareness</a:t>
          </a:r>
        </a:p>
      </dgm:t>
    </dgm:pt>
    <dgm:pt modelId="{94FA24B7-4BA4-40F5-A32E-BFB72AEDC903}" type="parTrans" cxnId="{D31EE715-310B-438D-85B0-ABF651D3F8A5}">
      <dgm:prSet/>
      <dgm:spPr/>
      <dgm:t>
        <a:bodyPr/>
        <a:lstStyle/>
        <a:p>
          <a:endParaRPr lang="en-US"/>
        </a:p>
      </dgm:t>
    </dgm:pt>
    <dgm:pt modelId="{2AA95F43-0AA1-4E73-A44B-37728282DA3D}" type="sibTrans" cxnId="{D31EE715-310B-438D-85B0-ABF651D3F8A5}">
      <dgm:prSet/>
      <dgm:spPr/>
      <dgm:t>
        <a:bodyPr/>
        <a:lstStyle/>
        <a:p>
          <a:endParaRPr lang="en-US"/>
        </a:p>
      </dgm:t>
    </dgm:pt>
    <dgm:pt modelId="{20A16256-2E88-495B-840B-D361A4AFB4D4}" type="pres">
      <dgm:prSet presAssocID="{FD3D920B-4A4C-4469-A880-5BBC304083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7DE6445-1AD8-4884-9DEF-8099233EE2A2}" type="pres">
      <dgm:prSet presAssocID="{D55F3909-FA06-43D2-87EF-B28AC08C3003}" presName="hierRoot1" presStyleCnt="0"/>
      <dgm:spPr/>
    </dgm:pt>
    <dgm:pt modelId="{57CD073E-B2A9-4A97-835B-5FF09AA08E0E}" type="pres">
      <dgm:prSet presAssocID="{D55F3909-FA06-43D2-87EF-B28AC08C3003}" presName="composite" presStyleCnt="0"/>
      <dgm:spPr/>
    </dgm:pt>
    <dgm:pt modelId="{C8E830FB-8152-4576-BA37-1024740939AD}" type="pres">
      <dgm:prSet presAssocID="{D55F3909-FA06-43D2-87EF-B28AC08C3003}" presName="background" presStyleLbl="node0" presStyleIdx="0" presStyleCnt="3"/>
      <dgm:spPr/>
    </dgm:pt>
    <dgm:pt modelId="{20B44F17-9AD3-4602-B5A2-22B7001A17DC}" type="pres">
      <dgm:prSet presAssocID="{D55F3909-FA06-43D2-87EF-B28AC08C3003}" presName="text" presStyleLbl="fgAcc0" presStyleIdx="0" presStyleCnt="3">
        <dgm:presLayoutVars>
          <dgm:chPref val="3"/>
        </dgm:presLayoutVars>
      </dgm:prSet>
      <dgm:spPr/>
    </dgm:pt>
    <dgm:pt modelId="{2D88E2F1-4DC4-4D1F-9BD3-CBFD43471CB4}" type="pres">
      <dgm:prSet presAssocID="{D55F3909-FA06-43D2-87EF-B28AC08C3003}" presName="hierChild2" presStyleCnt="0"/>
      <dgm:spPr/>
    </dgm:pt>
    <dgm:pt modelId="{ED87F4C9-4AA0-4E98-A8EC-D80491D96B88}" type="pres">
      <dgm:prSet presAssocID="{22903C80-A5BC-4202-8E5C-97CD48A39DD5}" presName="hierRoot1" presStyleCnt="0"/>
      <dgm:spPr/>
    </dgm:pt>
    <dgm:pt modelId="{CAC550EE-ED2A-44C4-B6FD-9FED5C16388F}" type="pres">
      <dgm:prSet presAssocID="{22903C80-A5BC-4202-8E5C-97CD48A39DD5}" presName="composite" presStyleCnt="0"/>
      <dgm:spPr/>
    </dgm:pt>
    <dgm:pt modelId="{F66E523A-287E-46A6-8D16-C3BD2527F3DE}" type="pres">
      <dgm:prSet presAssocID="{22903C80-A5BC-4202-8E5C-97CD48A39DD5}" presName="background" presStyleLbl="node0" presStyleIdx="1" presStyleCnt="3"/>
      <dgm:spPr/>
    </dgm:pt>
    <dgm:pt modelId="{C87CEC66-ABD3-4145-942F-06142A5AFA8B}" type="pres">
      <dgm:prSet presAssocID="{22903C80-A5BC-4202-8E5C-97CD48A39DD5}" presName="text" presStyleLbl="fgAcc0" presStyleIdx="1" presStyleCnt="3">
        <dgm:presLayoutVars>
          <dgm:chPref val="3"/>
        </dgm:presLayoutVars>
      </dgm:prSet>
      <dgm:spPr/>
    </dgm:pt>
    <dgm:pt modelId="{88E37E24-5C83-42C2-A288-300A88AC9B3D}" type="pres">
      <dgm:prSet presAssocID="{22903C80-A5BC-4202-8E5C-97CD48A39DD5}" presName="hierChild2" presStyleCnt="0"/>
      <dgm:spPr/>
    </dgm:pt>
    <dgm:pt modelId="{77D0B16B-C0DF-4A5B-BBFE-3660B506EB3A}" type="pres">
      <dgm:prSet presAssocID="{6B4B986C-ACC7-4890-86B7-E2A4C173EFA0}" presName="hierRoot1" presStyleCnt="0"/>
      <dgm:spPr/>
    </dgm:pt>
    <dgm:pt modelId="{B33671DA-6BE1-46B8-9684-5C4718AD6A74}" type="pres">
      <dgm:prSet presAssocID="{6B4B986C-ACC7-4890-86B7-E2A4C173EFA0}" presName="composite" presStyleCnt="0"/>
      <dgm:spPr/>
    </dgm:pt>
    <dgm:pt modelId="{00E59830-3064-4906-9D49-29E1F973E915}" type="pres">
      <dgm:prSet presAssocID="{6B4B986C-ACC7-4890-86B7-E2A4C173EFA0}" presName="background" presStyleLbl="node0" presStyleIdx="2" presStyleCnt="3"/>
      <dgm:spPr/>
    </dgm:pt>
    <dgm:pt modelId="{7C21935A-7580-4380-99BE-66DAF2C70553}" type="pres">
      <dgm:prSet presAssocID="{6B4B986C-ACC7-4890-86B7-E2A4C173EFA0}" presName="text" presStyleLbl="fgAcc0" presStyleIdx="2" presStyleCnt="3">
        <dgm:presLayoutVars>
          <dgm:chPref val="3"/>
        </dgm:presLayoutVars>
      </dgm:prSet>
      <dgm:spPr/>
    </dgm:pt>
    <dgm:pt modelId="{2DD5BC83-6A77-4A01-B992-7F9790D7A78D}" type="pres">
      <dgm:prSet presAssocID="{6B4B986C-ACC7-4890-86B7-E2A4C173EFA0}" presName="hierChild2" presStyleCnt="0"/>
      <dgm:spPr/>
    </dgm:pt>
  </dgm:ptLst>
  <dgm:cxnLst>
    <dgm:cxn modelId="{D31EE715-310B-438D-85B0-ABF651D3F8A5}" srcId="{FD3D920B-4A4C-4469-A880-5BBC3040835C}" destId="{6B4B986C-ACC7-4890-86B7-E2A4C173EFA0}" srcOrd="2" destOrd="0" parTransId="{94FA24B7-4BA4-40F5-A32E-BFB72AEDC903}" sibTransId="{2AA95F43-0AA1-4E73-A44B-37728282DA3D}"/>
    <dgm:cxn modelId="{19498E27-AC4A-43A8-940B-1E5C22301C0A}" type="presOf" srcId="{22903C80-A5BC-4202-8E5C-97CD48A39DD5}" destId="{C87CEC66-ABD3-4145-942F-06142A5AFA8B}" srcOrd="0" destOrd="0" presId="urn:microsoft.com/office/officeart/2005/8/layout/hierarchy1"/>
    <dgm:cxn modelId="{BBBC5244-B20D-498E-8E65-A2772CDA9B4D}" type="presOf" srcId="{6B4B986C-ACC7-4890-86B7-E2A4C173EFA0}" destId="{7C21935A-7580-4380-99BE-66DAF2C70553}" srcOrd="0" destOrd="0" presId="urn:microsoft.com/office/officeart/2005/8/layout/hierarchy1"/>
    <dgm:cxn modelId="{C1723553-D04C-43C9-98E1-A1D5E531B373}" type="presOf" srcId="{D55F3909-FA06-43D2-87EF-B28AC08C3003}" destId="{20B44F17-9AD3-4602-B5A2-22B7001A17DC}" srcOrd="0" destOrd="0" presId="urn:microsoft.com/office/officeart/2005/8/layout/hierarchy1"/>
    <dgm:cxn modelId="{1C3F55CD-797F-4D34-81D8-88E3B1430B3A}" srcId="{FD3D920B-4A4C-4469-A880-5BBC3040835C}" destId="{D55F3909-FA06-43D2-87EF-B28AC08C3003}" srcOrd="0" destOrd="0" parTransId="{3E29463E-12CC-405D-BAF0-DE0683A41BE3}" sibTransId="{A5494B54-7295-49CE-B8DC-303EFB4AFC14}"/>
    <dgm:cxn modelId="{648B21D0-30E5-4EC6-A793-69BAD9D705AB}" type="presOf" srcId="{FD3D920B-4A4C-4469-A880-5BBC3040835C}" destId="{20A16256-2E88-495B-840B-D361A4AFB4D4}" srcOrd="0" destOrd="0" presId="urn:microsoft.com/office/officeart/2005/8/layout/hierarchy1"/>
    <dgm:cxn modelId="{730E10E9-4934-4197-868C-3E93C805A82A}" srcId="{FD3D920B-4A4C-4469-A880-5BBC3040835C}" destId="{22903C80-A5BC-4202-8E5C-97CD48A39DD5}" srcOrd="1" destOrd="0" parTransId="{950E11F4-EAEF-4BC0-A2B3-2A0CC21B0A08}" sibTransId="{0A10A5E8-FFC3-4A71-B21F-A384BDDFD926}"/>
    <dgm:cxn modelId="{6DB29ACC-D4CE-41C9-9CEC-A6EB4C3A3C6F}" type="presParOf" srcId="{20A16256-2E88-495B-840B-D361A4AFB4D4}" destId="{D7DE6445-1AD8-4884-9DEF-8099233EE2A2}" srcOrd="0" destOrd="0" presId="urn:microsoft.com/office/officeart/2005/8/layout/hierarchy1"/>
    <dgm:cxn modelId="{46CCA603-5792-4061-BAD1-8FECBF822369}" type="presParOf" srcId="{D7DE6445-1AD8-4884-9DEF-8099233EE2A2}" destId="{57CD073E-B2A9-4A97-835B-5FF09AA08E0E}" srcOrd="0" destOrd="0" presId="urn:microsoft.com/office/officeart/2005/8/layout/hierarchy1"/>
    <dgm:cxn modelId="{D08572FB-9196-43F3-8187-36DC94AFC38B}" type="presParOf" srcId="{57CD073E-B2A9-4A97-835B-5FF09AA08E0E}" destId="{C8E830FB-8152-4576-BA37-1024740939AD}" srcOrd="0" destOrd="0" presId="urn:microsoft.com/office/officeart/2005/8/layout/hierarchy1"/>
    <dgm:cxn modelId="{DA012798-4365-4A5B-A8D4-777EBFA567B3}" type="presParOf" srcId="{57CD073E-B2A9-4A97-835B-5FF09AA08E0E}" destId="{20B44F17-9AD3-4602-B5A2-22B7001A17DC}" srcOrd="1" destOrd="0" presId="urn:microsoft.com/office/officeart/2005/8/layout/hierarchy1"/>
    <dgm:cxn modelId="{00BEC545-E0E1-4902-8173-48BED88EBBFC}" type="presParOf" srcId="{D7DE6445-1AD8-4884-9DEF-8099233EE2A2}" destId="{2D88E2F1-4DC4-4D1F-9BD3-CBFD43471CB4}" srcOrd="1" destOrd="0" presId="urn:microsoft.com/office/officeart/2005/8/layout/hierarchy1"/>
    <dgm:cxn modelId="{95EF5276-BF43-45ED-BBDD-BB706E5944E8}" type="presParOf" srcId="{20A16256-2E88-495B-840B-D361A4AFB4D4}" destId="{ED87F4C9-4AA0-4E98-A8EC-D80491D96B88}" srcOrd="1" destOrd="0" presId="urn:microsoft.com/office/officeart/2005/8/layout/hierarchy1"/>
    <dgm:cxn modelId="{C85B3B02-31CC-43B8-95DD-C89D457323C1}" type="presParOf" srcId="{ED87F4C9-4AA0-4E98-A8EC-D80491D96B88}" destId="{CAC550EE-ED2A-44C4-B6FD-9FED5C16388F}" srcOrd="0" destOrd="0" presId="urn:microsoft.com/office/officeart/2005/8/layout/hierarchy1"/>
    <dgm:cxn modelId="{BC205A6B-4254-43F9-9E85-8B4270BB4DDC}" type="presParOf" srcId="{CAC550EE-ED2A-44C4-B6FD-9FED5C16388F}" destId="{F66E523A-287E-46A6-8D16-C3BD2527F3DE}" srcOrd="0" destOrd="0" presId="urn:microsoft.com/office/officeart/2005/8/layout/hierarchy1"/>
    <dgm:cxn modelId="{9F176F69-8AA9-4437-B7F9-7804FAD14E52}" type="presParOf" srcId="{CAC550EE-ED2A-44C4-B6FD-9FED5C16388F}" destId="{C87CEC66-ABD3-4145-942F-06142A5AFA8B}" srcOrd="1" destOrd="0" presId="urn:microsoft.com/office/officeart/2005/8/layout/hierarchy1"/>
    <dgm:cxn modelId="{BE3E80CF-AC6A-4C93-96FD-3F7CDED0F563}" type="presParOf" srcId="{ED87F4C9-4AA0-4E98-A8EC-D80491D96B88}" destId="{88E37E24-5C83-42C2-A288-300A88AC9B3D}" srcOrd="1" destOrd="0" presId="urn:microsoft.com/office/officeart/2005/8/layout/hierarchy1"/>
    <dgm:cxn modelId="{5ECC5409-F62C-43FF-BAA9-F0BBF75C54BE}" type="presParOf" srcId="{20A16256-2E88-495B-840B-D361A4AFB4D4}" destId="{77D0B16B-C0DF-4A5B-BBFE-3660B506EB3A}" srcOrd="2" destOrd="0" presId="urn:microsoft.com/office/officeart/2005/8/layout/hierarchy1"/>
    <dgm:cxn modelId="{094C2451-C281-44E8-87DD-51A6182C1F15}" type="presParOf" srcId="{77D0B16B-C0DF-4A5B-BBFE-3660B506EB3A}" destId="{B33671DA-6BE1-46B8-9684-5C4718AD6A74}" srcOrd="0" destOrd="0" presId="urn:microsoft.com/office/officeart/2005/8/layout/hierarchy1"/>
    <dgm:cxn modelId="{8906E78C-30ED-49EF-80DB-13048F6DCC25}" type="presParOf" srcId="{B33671DA-6BE1-46B8-9684-5C4718AD6A74}" destId="{00E59830-3064-4906-9D49-29E1F973E915}" srcOrd="0" destOrd="0" presId="urn:microsoft.com/office/officeart/2005/8/layout/hierarchy1"/>
    <dgm:cxn modelId="{0B11C588-C5D8-46C2-82CC-86A0651E9CBD}" type="presParOf" srcId="{B33671DA-6BE1-46B8-9684-5C4718AD6A74}" destId="{7C21935A-7580-4380-99BE-66DAF2C70553}" srcOrd="1" destOrd="0" presId="urn:microsoft.com/office/officeart/2005/8/layout/hierarchy1"/>
    <dgm:cxn modelId="{BC93691C-8827-4984-B0C2-E2295158EBCC}" type="presParOf" srcId="{77D0B16B-C0DF-4A5B-BBFE-3660B506EB3A}" destId="{2DD5BC83-6A77-4A01-B992-7F9790D7A7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39F18F-0D20-4027-B9C5-82A2793BDF91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7A7C3C7-BBE0-42CF-BE39-DA7FACFB36E8}">
      <dgm:prSet custT="1"/>
      <dgm:spPr/>
      <dgm:t>
        <a:bodyPr/>
        <a:lstStyle/>
        <a:p>
          <a:r>
            <a:rPr lang="de-DE" sz="240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Filesystem and Libraries</a:t>
          </a:r>
          <a:endParaRPr lang="en-US" sz="2400" dirty="0">
            <a:solidFill>
              <a:schemeClr val="tx2">
                <a:lumMod val="75000"/>
              </a:schemeClr>
            </a:solidFill>
            <a:latin typeface="+mj-lt"/>
            <a:cs typeface="Calibri"/>
          </a:endParaRPr>
        </a:p>
      </dgm:t>
    </dgm:pt>
    <dgm:pt modelId="{B537BF23-457A-4813-9A9B-C07EC58C4D2D}" type="parTrans" cxnId="{38C8778C-75BE-408E-B2D9-CF76F3620A95}">
      <dgm:prSet/>
      <dgm:spPr/>
      <dgm:t>
        <a:bodyPr/>
        <a:lstStyle/>
        <a:p>
          <a:endParaRPr lang="en-US"/>
        </a:p>
      </dgm:t>
    </dgm:pt>
    <dgm:pt modelId="{531384A4-825A-4AF2-8996-32979B399C73}" type="sibTrans" cxnId="{38C8778C-75BE-408E-B2D9-CF76F3620A95}">
      <dgm:prSet/>
      <dgm:spPr/>
      <dgm:t>
        <a:bodyPr/>
        <a:lstStyle/>
        <a:p>
          <a:endParaRPr lang="en-US"/>
        </a:p>
      </dgm:t>
    </dgm:pt>
    <dgm:pt modelId="{F7514CCC-4325-4A98-BF1A-0E51D2E5BD90}">
      <dgm:prSet phldr="0" custT="1"/>
      <dgm:spPr/>
      <dgm:t>
        <a:bodyPr/>
        <a:lstStyle/>
        <a:p>
          <a:r>
            <a:rPr lang="de-DE" sz="240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Modules and Location</a:t>
          </a:r>
        </a:p>
      </dgm:t>
    </dgm:pt>
    <dgm:pt modelId="{2C1466CC-5E4E-4BBC-A724-CAF793D4703E}" type="parTrans" cxnId="{B5AAF067-0826-4E2E-A919-CF1BF1A8560C}">
      <dgm:prSet/>
      <dgm:spPr/>
      <dgm:t>
        <a:bodyPr/>
        <a:lstStyle/>
        <a:p>
          <a:endParaRPr lang="en-US"/>
        </a:p>
      </dgm:t>
    </dgm:pt>
    <dgm:pt modelId="{9679F8C0-B333-4FC3-9485-8168CDD01EAD}" type="sibTrans" cxnId="{B5AAF067-0826-4E2E-A919-CF1BF1A8560C}">
      <dgm:prSet/>
      <dgm:spPr/>
      <dgm:t>
        <a:bodyPr/>
        <a:lstStyle/>
        <a:p>
          <a:endParaRPr lang="en-US"/>
        </a:p>
      </dgm:t>
    </dgm:pt>
    <dgm:pt modelId="{813E54E9-F7A7-4119-A234-ED3348EE94CA}">
      <dgm:prSet custT="1"/>
      <dgm:spPr/>
      <dgm:t>
        <a:bodyPr/>
        <a:lstStyle/>
        <a:p>
          <a:r>
            <a:rPr lang="de-DE" sz="240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Metasploit </a:t>
          </a:r>
          <a:r>
            <a:rPr lang="de-DE" sz="2400" dirty="0" err="1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Object</a:t>
          </a:r>
          <a:r>
            <a:rPr lang="de-DE" sz="240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 Modle</a:t>
          </a:r>
          <a:endParaRPr lang="en-US" sz="2400" dirty="0">
            <a:solidFill>
              <a:schemeClr val="tx2">
                <a:lumMod val="75000"/>
              </a:schemeClr>
            </a:solidFill>
            <a:latin typeface="+mj-lt"/>
            <a:cs typeface="Calibri"/>
          </a:endParaRPr>
        </a:p>
      </dgm:t>
    </dgm:pt>
    <dgm:pt modelId="{E5BA1FB2-DD24-4D4A-87B2-5E86111EB7E7}" type="parTrans" cxnId="{640FE282-863A-4263-A2CF-135C0A906C17}">
      <dgm:prSet/>
      <dgm:spPr/>
      <dgm:t>
        <a:bodyPr/>
        <a:lstStyle/>
        <a:p>
          <a:endParaRPr lang="en-US"/>
        </a:p>
      </dgm:t>
    </dgm:pt>
    <dgm:pt modelId="{B0F1EA67-614A-4E6A-ADA5-0B4C811AF6C9}" type="sibTrans" cxnId="{640FE282-863A-4263-A2CF-135C0A906C17}">
      <dgm:prSet/>
      <dgm:spPr/>
      <dgm:t>
        <a:bodyPr/>
        <a:lstStyle/>
        <a:p>
          <a:endParaRPr lang="en-US"/>
        </a:p>
      </dgm:t>
    </dgm:pt>
    <dgm:pt modelId="{AC6D3648-2ACE-4F29-A2AF-F6E792376A66}">
      <dgm:prSet custT="1"/>
      <dgm:spPr/>
      <dgm:t>
        <a:bodyPr/>
        <a:lstStyle/>
        <a:p>
          <a:r>
            <a:rPr lang="de-DE" sz="2400" dirty="0" err="1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Mixins</a:t>
          </a:r>
          <a:r>
            <a:rPr lang="de-DE" sz="240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 and Plugins</a:t>
          </a:r>
          <a:endParaRPr lang="en-US" sz="2400" dirty="0">
            <a:solidFill>
              <a:schemeClr val="tx2">
                <a:lumMod val="75000"/>
              </a:schemeClr>
            </a:solidFill>
            <a:latin typeface="+mj-lt"/>
            <a:cs typeface="Calibri"/>
          </a:endParaRPr>
        </a:p>
      </dgm:t>
    </dgm:pt>
    <dgm:pt modelId="{F954492A-0501-4FE8-B933-92E21E03FDAC}" type="parTrans" cxnId="{981B9219-F909-4ED3-87AB-D77A4E2589C4}">
      <dgm:prSet/>
      <dgm:spPr/>
      <dgm:t>
        <a:bodyPr/>
        <a:lstStyle/>
        <a:p>
          <a:endParaRPr lang="en-US"/>
        </a:p>
      </dgm:t>
    </dgm:pt>
    <dgm:pt modelId="{1A156BA8-FEF7-44BB-9FFB-04AEBE207C54}" type="sibTrans" cxnId="{981B9219-F909-4ED3-87AB-D77A4E2589C4}">
      <dgm:prSet/>
      <dgm:spPr/>
      <dgm:t>
        <a:bodyPr/>
        <a:lstStyle/>
        <a:p>
          <a:endParaRPr lang="en-US"/>
        </a:p>
      </dgm:t>
    </dgm:pt>
    <dgm:pt modelId="{717C3CDF-AE63-48EA-A721-8D9669BCD587}" type="pres">
      <dgm:prSet presAssocID="{3339F18F-0D20-4027-B9C5-82A2793BDF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9C9167-9F04-4AE9-9F9A-2958A0D46A44}" type="pres">
      <dgm:prSet presAssocID="{E7A7C3C7-BBE0-42CF-BE39-DA7FACFB36E8}" presName="hierRoot1" presStyleCnt="0"/>
      <dgm:spPr/>
    </dgm:pt>
    <dgm:pt modelId="{32BE7154-857A-4723-9E06-25253B2E53B1}" type="pres">
      <dgm:prSet presAssocID="{E7A7C3C7-BBE0-42CF-BE39-DA7FACFB36E8}" presName="composite" presStyleCnt="0"/>
      <dgm:spPr/>
    </dgm:pt>
    <dgm:pt modelId="{31B637E4-EAB4-46D7-9B30-BCDCC6047013}" type="pres">
      <dgm:prSet presAssocID="{E7A7C3C7-BBE0-42CF-BE39-DA7FACFB36E8}" presName="background" presStyleLbl="node0" presStyleIdx="0" presStyleCnt="4"/>
      <dgm:spPr/>
    </dgm:pt>
    <dgm:pt modelId="{BCA5C4F9-9B08-4792-AF61-619CC5B4BEB1}" type="pres">
      <dgm:prSet presAssocID="{E7A7C3C7-BBE0-42CF-BE39-DA7FACFB36E8}" presName="text" presStyleLbl="fgAcc0" presStyleIdx="0" presStyleCnt="4">
        <dgm:presLayoutVars>
          <dgm:chPref val="3"/>
        </dgm:presLayoutVars>
      </dgm:prSet>
      <dgm:spPr/>
    </dgm:pt>
    <dgm:pt modelId="{51C2DDB1-4FA3-41D2-849E-D63242E1D0DA}" type="pres">
      <dgm:prSet presAssocID="{E7A7C3C7-BBE0-42CF-BE39-DA7FACFB36E8}" presName="hierChild2" presStyleCnt="0"/>
      <dgm:spPr/>
    </dgm:pt>
    <dgm:pt modelId="{9972E482-7D39-49E4-B448-5F965FB2F0B5}" type="pres">
      <dgm:prSet presAssocID="{F7514CCC-4325-4A98-BF1A-0E51D2E5BD90}" presName="hierRoot1" presStyleCnt="0"/>
      <dgm:spPr/>
    </dgm:pt>
    <dgm:pt modelId="{348E1596-F1A2-4C83-A71F-D745246BD5E0}" type="pres">
      <dgm:prSet presAssocID="{F7514CCC-4325-4A98-BF1A-0E51D2E5BD90}" presName="composite" presStyleCnt="0"/>
      <dgm:spPr/>
    </dgm:pt>
    <dgm:pt modelId="{95A92928-7C5A-4BBD-8BCE-0CC3BE3FCE64}" type="pres">
      <dgm:prSet presAssocID="{F7514CCC-4325-4A98-BF1A-0E51D2E5BD90}" presName="background" presStyleLbl="node0" presStyleIdx="1" presStyleCnt="4"/>
      <dgm:spPr/>
    </dgm:pt>
    <dgm:pt modelId="{431CB8A8-B1B3-4C45-96E9-7EFE3F2AA0A1}" type="pres">
      <dgm:prSet presAssocID="{F7514CCC-4325-4A98-BF1A-0E51D2E5BD90}" presName="text" presStyleLbl="fgAcc0" presStyleIdx="1" presStyleCnt="4">
        <dgm:presLayoutVars>
          <dgm:chPref val="3"/>
        </dgm:presLayoutVars>
      </dgm:prSet>
      <dgm:spPr/>
    </dgm:pt>
    <dgm:pt modelId="{1BF34747-A81B-4E4A-B6E2-71AFEE5DE377}" type="pres">
      <dgm:prSet presAssocID="{F7514CCC-4325-4A98-BF1A-0E51D2E5BD90}" presName="hierChild2" presStyleCnt="0"/>
      <dgm:spPr/>
    </dgm:pt>
    <dgm:pt modelId="{141B6A3E-F9D7-4708-A1CA-6B1EA3F7927C}" type="pres">
      <dgm:prSet presAssocID="{813E54E9-F7A7-4119-A234-ED3348EE94CA}" presName="hierRoot1" presStyleCnt="0"/>
      <dgm:spPr/>
    </dgm:pt>
    <dgm:pt modelId="{157DC972-C2DE-4900-A8E3-7DFE3F783F34}" type="pres">
      <dgm:prSet presAssocID="{813E54E9-F7A7-4119-A234-ED3348EE94CA}" presName="composite" presStyleCnt="0"/>
      <dgm:spPr/>
    </dgm:pt>
    <dgm:pt modelId="{C5A8D227-83D8-4D93-85EB-CD02AF711C84}" type="pres">
      <dgm:prSet presAssocID="{813E54E9-F7A7-4119-A234-ED3348EE94CA}" presName="background" presStyleLbl="node0" presStyleIdx="2" presStyleCnt="4"/>
      <dgm:spPr/>
    </dgm:pt>
    <dgm:pt modelId="{8329EA02-3C5B-467B-887F-273E7A50CEC5}" type="pres">
      <dgm:prSet presAssocID="{813E54E9-F7A7-4119-A234-ED3348EE94CA}" presName="text" presStyleLbl="fgAcc0" presStyleIdx="2" presStyleCnt="4">
        <dgm:presLayoutVars>
          <dgm:chPref val="3"/>
        </dgm:presLayoutVars>
      </dgm:prSet>
      <dgm:spPr/>
    </dgm:pt>
    <dgm:pt modelId="{2C8E874C-BA87-41AF-9E80-640E5F9F7267}" type="pres">
      <dgm:prSet presAssocID="{813E54E9-F7A7-4119-A234-ED3348EE94CA}" presName="hierChild2" presStyleCnt="0"/>
      <dgm:spPr/>
    </dgm:pt>
    <dgm:pt modelId="{E9524931-4DD6-417F-A249-763BB648882D}" type="pres">
      <dgm:prSet presAssocID="{AC6D3648-2ACE-4F29-A2AF-F6E792376A66}" presName="hierRoot1" presStyleCnt="0"/>
      <dgm:spPr/>
    </dgm:pt>
    <dgm:pt modelId="{BBA0A5B3-2962-459F-9B54-60B5F0F38EEF}" type="pres">
      <dgm:prSet presAssocID="{AC6D3648-2ACE-4F29-A2AF-F6E792376A66}" presName="composite" presStyleCnt="0"/>
      <dgm:spPr/>
    </dgm:pt>
    <dgm:pt modelId="{963BB169-3AD8-439E-9CD9-1E380646C4E3}" type="pres">
      <dgm:prSet presAssocID="{AC6D3648-2ACE-4F29-A2AF-F6E792376A66}" presName="background" presStyleLbl="node0" presStyleIdx="3" presStyleCnt="4"/>
      <dgm:spPr/>
    </dgm:pt>
    <dgm:pt modelId="{DAFC3122-AA31-4195-B810-06E31D0BD465}" type="pres">
      <dgm:prSet presAssocID="{AC6D3648-2ACE-4F29-A2AF-F6E792376A66}" presName="text" presStyleLbl="fgAcc0" presStyleIdx="3" presStyleCnt="4">
        <dgm:presLayoutVars>
          <dgm:chPref val="3"/>
        </dgm:presLayoutVars>
      </dgm:prSet>
      <dgm:spPr/>
    </dgm:pt>
    <dgm:pt modelId="{53B48445-D58C-4BDE-A939-2842CB12AC40}" type="pres">
      <dgm:prSet presAssocID="{AC6D3648-2ACE-4F29-A2AF-F6E792376A66}" presName="hierChild2" presStyleCnt="0"/>
      <dgm:spPr/>
    </dgm:pt>
  </dgm:ptLst>
  <dgm:cxnLst>
    <dgm:cxn modelId="{981B9219-F909-4ED3-87AB-D77A4E2589C4}" srcId="{3339F18F-0D20-4027-B9C5-82A2793BDF91}" destId="{AC6D3648-2ACE-4F29-A2AF-F6E792376A66}" srcOrd="3" destOrd="0" parTransId="{F954492A-0501-4FE8-B933-92E21E03FDAC}" sibTransId="{1A156BA8-FEF7-44BB-9FFB-04AEBE207C54}"/>
    <dgm:cxn modelId="{81A8DF4E-8C38-4F43-8646-0F5DB1674631}" type="presOf" srcId="{3339F18F-0D20-4027-B9C5-82A2793BDF91}" destId="{717C3CDF-AE63-48EA-A721-8D9669BCD587}" srcOrd="0" destOrd="0" presId="urn:microsoft.com/office/officeart/2005/8/layout/hierarchy1"/>
    <dgm:cxn modelId="{FC24CE5C-F611-4CBE-8321-10207AC8FCA6}" type="presOf" srcId="{F7514CCC-4325-4A98-BF1A-0E51D2E5BD90}" destId="{431CB8A8-B1B3-4C45-96E9-7EFE3F2AA0A1}" srcOrd="0" destOrd="0" presId="urn:microsoft.com/office/officeart/2005/8/layout/hierarchy1"/>
    <dgm:cxn modelId="{B5AAF067-0826-4E2E-A919-CF1BF1A8560C}" srcId="{3339F18F-0D20-4027-B9C5-82A2793BDF91}" destId="{F7514CCC-4325-4A98-BF1A-0E51D2E5BD90}" srcOrd="1" destOrd="0" parTransId="{2C1466CC-5E4E-4BBC-A724-CAF793D4703E}" sibTransId="{9679F8C0-B333-4FC3-9485-8168CDD01EAD}"/>
    <dgm:cxn modelId="{32F9946F-D4F3-414E-B04C-881CFDB5EDAD}" type="presOf" srcId="{E7A7C3C7-BBE0-42CF-BE39-DA7FACFB36E8}" destId="{BCA5C4F9-9B08-4792-AF61-619CC5B4BEB1}" srcOrd="0" destOrd="0" presId="urn:microsoft.com/office/officeart/2005/8/layout/hierarchy1"/>
    <dgm:cxn modelId="{640FE282-863A-4263-A2CF-135C0A906C17}" srcId="{3339F18F-0D20-4027-B9C5-82A2793BDF91}" destId="{813E54E9-F7A7-4119-A234-ED3348EE94CA}" srcOrd="2" destOrd="0" parTransId="{E5BA1FB2-DD24-4D4A-87B2-5E86111EB7E7}" sibTransId="{B0F1EA67-614A-4E6A-ADA5-0B4C811AF6C9}"/>
    <dgm:cxn modelId="{38C8778C-75BE-408E-B2D9-CF76F3620A95}" srcId="{3339F18F-0D20-4027-B9C5-82A2793BDF91}" destId="{E7A7C3C7-BBE0-42CF-BE39-DA7FACFB36E8}" srcOrd="0" destOrd="0" parTransId="{B537BF23-457A-4813-9A9B-C07EC58C4D2D}" sibTransId="{531384A4-825A-4AF2-8996-32979B399C73}"/>
    <dgm:cxn modelId="{627DBCBF-E78A-4CDD-9F27-627C2E32454A}" type="presOf" srcId="{AC6D3648-2ACE-4F29-A2AF-F6E792376A66}" destId="{DAFC3122-AA31-4195-B810-06E31D0BD465}" srcOrd="0" destOrd="0" presId="urn:microsoft.com/office/officeart/2005/8/layout/hierarchy1"/>
    <dgm:cxn modelId="{57490AEB-2B64-48E5-952F-AF5B98F17366}" type="presOf" srcId="{813E54E9-F7A7-4119-A234-ED3348EE94CA}" destId="{8329EA02-3C5B-467B-887F-273E7A50CEC5}" srcOrd="0" destOrd="0" presId="urn:microsoft.com/office/officeart/2005/8/layout/hierarchy1"/>
    <dgm:cxn modelId="{39C869BA-4ED0-4260-8E10-A94441B5E01F}" type="presParOf" srcId="{717C3CDF-AE63-48EA-A721-8D9669BCD587}" destId="{289C9167-9F04-4AE9-9F9A-2958A0D46A44}" srcOrd="0" destOrd="0" presId="urn:microsoft.com/office/officeart/2005/8/layout/hierarchy1"/>
    <dgm:cxn modelId="{89A4B743-4A9C-46BB-BEC3-7FEA360216AA}" type="presParOf" srcId="{289C9167-9F04-4AE9-9F9A-2958A0D46A44}" destId="{32BE7154-857A-4723-9E06-25253B2E53B1}" srcOrd="0" destOrd="0" presId="urn:microsoft.com/office/officeart/2005/8/layout/hierarchy1"/>
    <dgm:cxn modelId="{084986B4-3753-4180-9D2F-84F117F2B362}" type="presParOf" srcId="{32BE7154-857A-4723-9E06-25253B2E53B1}" destId="{31B637E4-EAB4-46D7-9B30-BCDCC6047013}" srcOrd="0" destOrd="0" presId="urn:microsoft.com/office/officeart/2005/8/layout/hierarchy1"/>
    <dgm:cxn modelId="{5AD3B2B2-750D-4E49-8EB1-07ED24255C79}" type="presParOf" srcId="{32BE7154-857A-4723-9E06-25253B2E53B1}" destId="{BCA5C4F9-9B08-4792-AF61-619CC5B4BEB1}" srcOrd="1" destOrd="0" presId="urn:microsoft.com/office/officeart/2005/8/layout/hierarchy1"/>
    <dgm:cxn modelId="{76E21B92-B6A9-42BC-8E99-CDCA49F926EF}" type="presParOf" srcId="{289C9167-9F04-4AE9-9F9A-2958A0D46A44}" destId="{51C2DDB1-4FA3-41D2-849E-D63242E1D0DA}" srcOrd="1" destOrd="0" presId="urn:microsoft.com/office/officeart/2005/8/layout/hierarchy1"/>
    <dgm:cxn modelId="{69B01829-627B-4239-A28C-762906E24139}" type="presParOf" srcId="{717C3CDF-AE63-48EA-A721-8D9669BCD587}" destId="{9972E482-7D39-49E4-B448-5F965FB2F0B5}" srcOrd="1" destOrd="0" presId="urn:microsoft.com/office/officeart/2005/8/layout/hierarchy1"/>
    <dgm:cxn modelId="{BF7EA810-8C11-44E5-B0CF-361BBF7FB4BD}" type="presParOf" srcId="{9972E482-7D39-49E4-B448-5F965FB2F0B5}" destId="{348E1596-F1A2-4C83-A71F-D745246BD5E0}" srcOrd="0" destOrd="0" presId="urn:microsoft.com/office/officeart/2005/8/layout/hierarchy1"/>
    <dgm:cxn modelId="{B2893D33-24E0-48F8-BB36-575B2DC87146}" type="presParOf" srcId="{348E1596-F1A2-4C83-A71F-D745246BD5E0}" destId="{95A92928-7C5A-4BBD-8BCE-0CC3BE3FCE64}" srcOrd="0" destOrd="0" presId="urn:microsoft.com/office/officeart/2005/8/layout/hierarchy1"/>
    <dgm:cxn modelId="{0F453830-410E-4013-A5EA-A738A6A1E3B1}" type="presParOf" srcId="{348E1596-F1A2-4C83-A71F-D745246BD5E0}" destId="{431CB8A8-B1B3-4C45-96E9-7EFE3F2AA0A1}" srcOrd="1" destOrd="0" presId="urn:microsoft.com/office/officeart/2005/8/layout/hierarchy1"/>
    <dgm:cxn modelId="{5252A5C9-4322-4142-A8C1-E0D13356582C}" type="presParOf" srcId="{9972E482-7D39-49E4-B448-5F965FB2F0B5}" destId="{1BF34747-A81B-4E4A-B6E2-71AFEE5DE377}" srcOrd="1" destOrd="0" presId="urn:microsoft.com/office/officeart/2005/8/layout/hierarchy1"/>
    <dgm:cxn modelId="{D4B2CBD0-02C6-4E76-963E-F385B89261B0}" type="presParOf" srcId="{717C3CDF-AE63-48EA-A721-8D9669BCD587}" destId="{141B6A3E-F9D7-4708-A1CA-6B1EA3F7927C}" srcOrd="2" destOrd="0" presId="urn:microsoft.com/office/officeart/2005/8/layout/hierarchy1"/>
    <dgm:cxn modelId="{AEF55A8D-D714-45A1-BCA6-26E152C8638D}" type="presParOf" srcId="{141B6A3E-F9D7-4708-A1CA-6B1EA3F7927C}" destId="{157DC972-C2DE-4900-A8E3-7DFE3F783F34}" srcOrd="0" destOrd="0" presId="urn:microsoft.com/office/officeart/2005/8/layout/hierarchy1"/>
    <dgm:cxn modelId="{4B15D895-8150-40B1-AAEF-3989E6DD0680}" type="presParOf" srcId="{157DC972-C2DE-4900-A8E3-7DFE3F783F34}" destId="{C5A8D227-83D8-4D93-85EB-CD02AF711C84}" srcOrd="0" destOrd="0" presId="urn:microsoft.com/office/officeart/2005/8/layout/hierarchy1"/>
    <dgm:cxn modelId="{E9F169FA-9021-4605-B923-6455CD2D384B}" type="presParOf" srcId="{157DC972-C2DE-4900-A8E3-7DFE3F783F34}" destId="{8329EA02-3C5B-467B-887F-273E7A50CEC5}" srcOrd="1" destOrd="0" presId="urn:microsoft.com/office/officeart/2005/8/layout/hierarchy1"/>
    <dgm:cxn modelId="{28B6E4F5-DCCB-4124-B6A9-D6480BCB3C81}" type="presParOf" srcId="{141B6A3E-F9D7-4708-A1CA-6B1EA3F7927C}" destId="{2C8E874C-BA87-41AF-9E80-640E5F9F7267}" srcOrd="1" destOrd="0" presId="urn:microsoft.com/office/officeart/2005/8/layout/hierarchy1"/>
    <dgm:cxn modelId="{4A03924A-7660-4D24-B094-114E2D9C7D89}" type="presParOf" srcId="{717C3CDF-AE63-48EA-A721-8D9669BCD587}" destId="{E9524931-4DD6-417F-A249-763BB648882D}" srcOrd="3" destOrd="0" presId="urn:microsoft.com/office/officeart/2005/8/layout/hierarchy1"/>
    <dgm:cxn modelId="{2B77C7D1-4B58-4EB4-8400-97D0452573FF}" type="presParOf" srcId="{E9524931-4DD6-417F-A249-763BB648882D}" destId="{BBA0A5B3-2962-459F-9B54-60B5F0F38EEF}" srcOrd="0" destOrd="0" presId="urn:microsoft.com/office/officeart/2005/8/layout/hierarchy1"/>
    <dgm:cxn modelId="{79EBC7AF-4930-4429-B33B-4D87234FAB91}" type="presParOf" srcId="{BBA0A5B3-2962-459F-9B54-60B5F0F38EEF}" destId="{963BB169-3AD8-439E-9CD9-1E380646C4E3}" srcOrd="0" destOrd="0" presId="urn:microsoft.com/office/officeart/2005/8/layout/hierarchy1"/>
    <dgm:cxn modelId="{F6A0ED75-D406-4FBC-86B9-C13EB9B5BE46}" type="presParOf" srcId="{BBA0A5B3-2962-459F-9B54-60B5F0F38EEF}" destId="{DAFC3122-AA31-4195-B810-06E31D0BD465}" srcOrd="1" destOrd="0" presId="urn:microsoft.com/office/officeart/2005/8/layout/hierarchy1"/>
    <dgm:cxn modelId="{B0EDC28B-C154-41EC-8CAC-A65EBD890C3A}" type="presParOf" srcId="{E9524931-4DD6-417F-A249-763BB648882D}" destId="{53B48445-D58C-4BDE-A939-2842CB12AC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39F18F-0D20-4027-B9C5-82A2793BDF91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7A7C3C7-BBE0-42CF-BE39-DA7FACFB36E8}">
      <dgm:prSet custT="1"/>
      <dgm:spPr/>
      <dgm:t>
        <a:bodyPr/>
        <a:lstStyle/>
        <a:p>
          <a:r>
            <a:rPr lang="de-DE" sz="2400" dirty="0" err="1">
              <a:solidFill>
                <a:schemeClr val="tx2">
                  <a:lumMod val="75000"/>
                </a:schemeClr>
              </a:solidFill>
              <a:latin typeface="+mj-lt"/>
            </a:rPr>
            <a:t>MSFcli</a:t>
          </a:r>
          <a:endParaRPr lang="en-US" sz="2400" dirty="0">
            <a:solidFill>
              <a:schemeClr val="tx2">
                <a:lumMod val="75000"/>
              </a:schemeClr>
            </a:solidFill>
            <a:latin typeface="+mj-lt"/>
          </a:endParaRPr>
        </a:p>
      </dgm:t>
    </dgm:pt>
    <dgm:pt modelId="{B537BF23-457A-4813-9A9B-C07EC58C4D2D}" type="parTrans" cxnId="{38C8778C-75BE-408E-B2D9-CF76F3620A95}">
      <dgm:prSet/>
      <dgm:spPr/>
      <dgm:t>
        <a:bodyPr/>
        <a:lstStyle/>
        <a:p>
          <a:endParaRPr lang="en-US"/>
        </a:p>
      </dgm:t>
    </dgm:pt>
    <dgm:pt modelId="{531384A4-825A-4AF2-8996-32979B399C73}" type="sibTrans" cxnId="{38C8778C-75BE-408E-B2D9-CF76F3620A95}">
      <dgm:prSet/>
      <dgm:spPr/>
      <dgm:t>
        <a:bodyPr/>
        <a:lstStyle/>
        <a:p>
          <a:endParaRPr lang="en-US"/>
        </a:p>
      </dgm:t>
    </dgm:pt>
    <dgm:pt modelId="{F7514CCC-4325-4A98-BF1A-0E51D2E5BD90}">
      <dgm:prSet phldr="0" custT="1"/>
      <dgm:spPr/>
      <dgm:t>
        <a:bodyPr/>
        <a:lstStyle/>
        <a:p>
          <a:r>
            <a:rPr lang="de-DE" sz="2400" dirty="0" err="1">
              <a:solidFill>
                <a:schemeClr val="tx2">
                  <a:lumMod val="75000"/>
                </a:schemeClr>
              </a:solidFill>
              <a:latin typeface="+mj-lt"/>
            </a:rPr>
            <a:t>MSFConsole</a:t>
          </a:r>
          <a:endParaRPr lang="de-DE" sz="2400" dirty="0">
            <a:solidFill>
              <a:schemeClr val="tx2">
                <a:lumMod val="75000"/>
              </a:schemeClr>
            </a:solidFill>
            <a:latin typeface="+mj-lt"/>
          </a:endParaRPr>
        </a:p>
      </dgm:t>
    </dgm:pt>
    <dgm:pt modelId="{2C1466CC-5E4E-4BBC-A724-CAF793D4703E}" type="parTrans" cxnId="{B5AAF067-0826-4E2E-A919-CF1BF1A8560C}">
      <dgm:prSet/>
      <dgm:spPr/>
      <dgm:t>
        <a:bodyPr/>
        <a:lstStyle/>
        <a:p>
          <a:endParaRPr lang="en-US"/>
        </a:p>
      </dgm:t>
    </dgm:pt>
    <dgm:pt modelId="{9679F8C0-B333-4FC3-9485-8168CDD01EAD}" type="sibTrans" cxnId="{B5AAF067-0826-4E2E-A919-CF1BF1A8560C}">
      <dgm:prSet/>
      <dgm:spPr/>
      <dgm:t>
        <a:bodyPr/>
        <a:lstStyle/>
        <a:p>
          <a:endParaRPr lang="en-US"/>
        </a:p>
      </dgm:t>
    </dgm:pt>
    <dgm:pt modelId="{813E54E9-F7A7-4119-A234-ED3348EE94CA}">
      <dgm:prSet custT="1"/>
      <dgm:spPr/>
      <dgm:t>
        <a:bodyPr/>
        <a:lstStyle/>
        <a:p>
          <a:r>
            <a:rPr lang="de-DE" sz="2400" dirty="0">
              <a:solidFill>
                <a:schemeClr val="tx2">
                  <a:lumMod val="75000"/>
                </a:schemeClr>
              </a:solidFill>
              <a:latin typeface="+mj-lt"/>
            </a:rPr>
            <a:t>Exploits</a:t>
          </a:r>
          <a:endParaRPr lang="en-US" sz="2400" dirty="0">
            <a:solidFill>
              <a:schemeClr val="tx2">
                <a:lumMod val="75000"/>
              </a:schemeClr>
            </a:solidFill>
            <a:latin typeface="+mj-lt"/>
          </a:endParaRPr>
        </a:p>
      </dgm:t>
    </dgm:pt>
    <dgm:pt modelId="{E5BA1FB2-DD24-4D4A-87B2-5E86111EB7E7}" type="parTrans" cxnId="{640FE282-863A-4263-A2CF-135C0A906C17}">
      <dgm:prSet/>
      <dgm:spPr/>
      <dgm:t>
        <a:bodyPr/>
        <a:lstStyle/>
        <a:p>
          <a:endParaRPr lang="en-US"/>
        </a:p>
      </dgm:t>
    </dgm:pt>
    <dgm:pt modelId="{B0F1EA67-614A-4E6A-ADA5-0B4C811AF6C9}" type="sibTrans" cxnId="{640FE282-863A-4263-A2CF-135C0A906C17}">
      <dgm:prSet/>
      <dgm:spPr/>
      <dgm:t>
        <a:bodyPr/>
        <a:lstStyle/>
        <a:p>
          <a:endParaRPr lang="en-US"/>
        </a:p>
      </dgm:t>
    </dgm:pt>
    <dgm:pt modelId="{C7E24E49-0E26-43DE-8EAE-57A2EF08C54D}">
      <dgm:prSet phldr="0" custT="1"/>
      <dgm:spPr/>
      <dgm:t>
        <a:bodyPr/>
        <a:lstStyle/>
        <a:p>
          <a:r>
            <a:rPr lang="en-US" sz="2400" dirty="0">
              <a:solidFill>
                <a:schemeClr val="tx2">
                  <a:lumMod val="75000"/>
                </a:schemeClr>
              </a:solidFill>
              <a:latin typeface="+mj-lt"/>
            </a:rPr>
            <a:t>Meterpreter</a:t>
          </a:r>
        </a:p>
      </dgm:t>
    </dgm:pt>
    <dgm:pt modelId="{696CEF09-7414-4E99-A145-364332AD6CB4}" type="parTrans" cxnId="{E0B26465-C657-43EB-A3EB-9619BFFD9FD2}">
      <dgm:prSet/>
      <dgm:spPr/>
      <dgm:t>
        <a:bodyPr/>
        <a:lstStyle/>
        <a:p>
          <a:endParaRPr lang="de-DE"/>
        </a:p>
      </dgm:t>
    </dgm:pt>
    <dgm:pt modelId="{F80F842F-6AB3-4B99-B031-97ED8FF5DBE3}" type="sibTrans" cxnId="{E0B26465-C657-43EB-A3EB-9619BFFD9FD2}">
      <dgm:prSet/>
      <dgm:spPr/>
      <dgm:t>
        <a:bodyPr/>
        <a:lstStyle/>
        <a:p>
          <a:endParaRPr lang="en-US"/>
        </a:p>
      </dgm:t>
    </dgm:pt>
    <dgm:pt modelId="{BA9E73C5-044A-449F-ADC3-76D868B3A03C}" type="pres">
      <dgm:prSet presAssocID="{3339F18F-0D20-4027-B9C5-82A2793BDF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596D49-5C7D-4A4D-AAF1-EDBF9A9676A2}" type="pres">
      <dgm:prSet presAssocID="{E7A7C3C7-BBE0-42CF-BE39-DA7FACFB36E8}" presName="hierRoot1" presStyleCnt="0"/>
      <dgm:spPr/>
    </dgm:pt>
    <dgm:pt modelId="{7230EEBB-2A36-4BDB-962C-9A79E7541BF6}" type="pres">
      <dgm:prSet presAssocID="{E7A7C3C7-BBE0-42CF-BE39-DA7FACFB36E8}" presName="composite" presStyleCnt="0"/>
      <dgm:spPr/>
    </dgm:pt>
    <dgm:pt modelId="{A4D0BB45-A5D7-43EE-AC34-4AF6C2A21800}" type="pres">
      <dgm:prSet presAssocID="{E7A7C3C7-BBE0-42CF-BE39-DA7FACFB36E8}" presName="background" presStyleLbl="node0" presStyleIdx="0" presStyleCnt="4"/>
      <dgm:spPr/>
    </dgm:pt>
    <dgm:pt modelId="{446C6CFC-3100-4576-A806-32CC696D2E00}" type="pres">
      <dgm:prSet presAssocID="{E7A7C3C7-BBE0-42CF-BE39-DA7FACFB36E8}" presName="text" presStyleLbl="fgAcc0" presStyleIdx="0" presStyleCnt="4">
        <dgm:presLayoutVars>
          <dgm:chPref val="3"/>
        </dgm:presLayoutVars>
      </dgm:prSet>
      <dgm:spPr/>
    </dgm:pt>
    <dgm:pt modelId="{2CD276FC-C8DF-4D83-B0EC-566C0E6FD6BA}" type="pres">
      <dgm:prSet presAssocID="{E7A7C3C7-BBE0-42CF-BE39-DA7FACFB36E8}" presName="hierChild2" presStyleCnt="0"/>
      <dgm:spPr/>
    </dgm:pt>
    <dgm:pt modelId="{3AC453CC-0EA0-4607-A191-B40B72F4554C}" type="pres">
      <dgm:prSet presAssocID="{F7514CCC-4325-4A98-BF1A-0E51D2E5BD90}" presName="hierRoot1" presStyleCnt="0"/>
      <dgm:spPr/>
    </dgm:pt>
    <dgm:pt modelId="{F5C7A560-5099-4EDC-AEDD-7D85B81F2DA2}" type="pres">
      <dgm:prSet presAssocID="{F7514CCC-4325-4A98-BF1A-0E51D2E5BD90}" presName="composite" presStyleCnt="0"/>
      <dgm:spPr/>
    </dgm:pt>
    <dgm:pt modelId="{5E3F65CB-ED0E-4461-85D9-8EB9A562B490}" type="pres">
      <dgm:prSet presAssocID="{F7514CCC-4325-4A98-BF1A-0E51D2E5BD90}" presName="background" presStyleLbl="node0" presStyleIdx="1" presStyleCnt="4"/>
      <dgm:spPr/>
    </dgm:pt>
    <dgm:pt modelId="{4866FD7E-F26D-4B54-9A3C-16638B3DD590}" type="pres">
      <dgm:prSet presAssocID="{F7514CCC-4325-4A98-BF1A-0E51D2E5BD90}" presName="text" presStyleLbl="fgAcc0" presStyleIdx="1" presStyleCnt="4">
        <dgm:presLayoutVars>
          <dgm:chPref val="3"/>
        </dgm:presLayoutVars>
      </dgm:prSet>
      <dgm:spPr/>
    </dgm:pt>
    <dgm:pt modelId="{E52DF6B9-4CAF-4C90-8A4B-0F2256665ADD}" type="pres">
      <dgm:prSet presAssocID="{F7514CCC-4325-4A98-BF1A-0E51D2E5BD90}" presName="hierChild2" presStyleCnt="0"/>
      <dgm:spPr/>
    </dgm:pt>
    <dgm:pt modelId="{18AB2088-0DE8-48D2-8584-A49D3703C0E7}" type="pres">
      <dgm:prSet presAssocID="{813E54E9-F7A7-4119-A234-ED3348EE94CA}" presName="hierRoot1" presStyleCnt="0"/>
      <dgm:spPr/>
    </dgm:pt>
    <dgm:pt modelId="{918AE64F-A1F0-41DE-A095-07324F7B3E1A}" type="pres">
      <dgm:prSet presAssocID="{813E54E9-F7A7-4119-A234-ED3348EE94CA}" presName="composite" presStyleCnt="0"/>
      <dgm:spPr/>
    </dgm:pt>
    <dgm:pt modelId="{7D3FFCE8-8008-4C1F-83DA-A2A076DDCCFF}" type="pres">
      <dgm:prSet presAssocID="{813E54E9-F7A7-4119-A234-ED3348EE94CA}" presName="background" presStyleLbl="node0" presStyleIdx="2" presStyleCnt="4"/>
      <dgm:spPr/>
    </dgm:pt>
    <dgm:pt modelId="{F517B0D2-E6C1-4ADE-AF5B-E8F7E75650F2}" type="pres">
      <dgm:prSet presAssocID="{813E54E9-F7A7-4119-A234-ED3348EE94CA}" presName="text" presStyleLbl="fgAcc0" presStyleIdx="2" presStyleCnt="4">
        <dgm:presLayoutVars>
          <dgm:chPref val="3"/>
        </dgm:presLayoutVars>
      </dgm:prSet>
      <dgm:spPr/>
    </dgm:pt>
    <dgm:pt modelId="{B42D9BB0-91B6-4EE4-B0C6-0EEA9D38F342}" type="pres">
      <dgm:prSet presAssocID="{813E54E9-F7A7-4119-A234-ED3348EE94CA}" presName="hierChild2" presStyleCnt="0"/>
      <dgm:spPr/>
    </dgm:pt>
    <dgm:pt modelId="{DD569BB9-6C23-429A-B452-81C847EE686C}" type="pres">
      <dgm:prSet presAssocID="{C7E24E49-0E26-43DE-8EAE-57A2EF08C54D}" presName="hierRoot1" presStyleCnt="0"/>
      <dgm:spPr/>
    </dgm:pt>
    <dgm:pt modelId="{E1AF0696-7082-4D20-90CD-CCE505C917FF}" type="pres">
      <dgm:prSet presAssocID="{C7E24E49-0E26-43DE-8EAE-57A2EF08C54D}" presName="composite" presStyleCnt="0"/>
      <dgm:spPr/>
    </dgm:pt>
    <dgm:pt modelId="{D822EFD1-3A59-4BC6-BC38-5A4CFE322C0F}" type="pres">
      <dgm:prSet presAssocID="{C7E24E49-0E26-43DE-8EAE-57A2EF08C54D}" presName="background" presStyleLbl="node0" presStyleIdx="3" presStyleCnt="4"/>
      <dgm:spPr/>
    </dgm:pt>
    <dgm:pt modelId="{D4AFD4A6-79B5-45F7-A43A-67EEF5D1DF77}" type="pres">
      <dgm:prSet presAssocID="{C7E24E49-0E26-43DE-8EAE-57A2EF08C54D}" presName="text" presStyleLbl="fgAcc0" presStyleIdx="3" presStyleCnt="4">
        <dgm:presLayoutVars>
          <dgm:chPref val="3"/>
        </dgm:presLayoutVars>
      </dgm:prSet>
      <dgm:spPr/>
    </dgm:pt>
    <dgm:pt modelId="{E09F310F-CE64-4C09-9CE8-804409B24598}" type="pres">
      <dgm:prSet presAssocID="{C7E24E49-0E26-43DE-8EAE-57A2EF08C54D}" presName="hierChild2" presStyleCnt="0"/>
      <dgm:spPr/>
    </dgm:pt>
  </dgm:ptLst>
  <dgm:cxnLst>
    <dgm:cxn modelId="{BE93F102-0C85-4392-A7CC-EC311858D600}" type="presOf" srcId="{813E54E9-F7A7-4119-A234-ED3348EE94CA}" destId="{F517B0D2-E6C1-4ADE-AF5B-E8F7E75650F2}" srcOrd="0" destOrd="0" presId="urn:microsoft.com/office/officeart/2005/8/layout/hierarchy1"/>
    <dgm:cxn modelId="{C47DF144-631D-42D7-B3C9-54A15941E155}" type="presOf" srcId="{C7E24E49-0E26-43DE-8EAE-57A2EF08C54D}" destId="{D4AFD4A6-79B5-45F7-A43A-67EEF5D1DF77}" srcOrd="0" destOrd="0" presId="urn:microsoft.com/office/officeart/2005/8/layout/hierarchy1"/>
    <dgm:cxn modelId="{E0B26465-C657-43EB-A3EB-9619BFFD9FD2}" srcId="{3339F18F-0D20-4027-B9C5-82A2793BDF91}" destId="{C7E24E49-0E26-43DE-8EAE-57A2EF08C54D}" srcOrd="3" destOrd="0" parTransId="{696CEF09-7414-4E99-A145-364332AD6CB4}" sibTransId="{F80F842F-6AB3-4B99-B031-97ED8FF5DBE3}"/>
    <dgm:cxn modelId="{B5AAF067-0826-4E2E-A919-CF1BF1A8560C}" srcId="{3339F18F-0D20-4027-B9C5-82A2793BDF91}" destId="{F7514CCC-4325-4A98-BF1A-0E51D2E5BD90}" srcOrd="1" destOrd="0" parTransId="{2C1466CC-5E4E-4BBC-A724-CAF793D4703E}" sibTransId="{9679F8C0-B333-4FC3-9485-8168CDD01EAD}"/>
    <dgm:cxn modelId="{640FE282-863A-4263-A2CF-135C0A906C17}" srcId="{3339F18F-0D20-4027-B9C5-82A2793BDF91}" destId="{813E54E9-F7A7-4119-A234-ED3348EE94CA}" srcOrd="2" destOrd="0" parTransId="{E5BA1FB2-DD24-4D4A-87B2-5E86111EB7E7}" sibTransId="{B0F1EA67-614A-4E6A-ADA5-0B4C811AF6C9}"/>
    <dgm:cxn modelId="{38C8778C-75BE-408E-B2D9-CF76F3620A95}" srcId="{3339F18F-0D20-4027-B9C5-82A2793BDF91}" destId="{E7A7C3C7-BBE0-42CF-BE39-DA7FACFB36E8}" srcOrd="0" destOrd="0" parTransId="{B537BF23-457A-4813-9A9B-C07EC58C4D2D}" sibTransId="{531384A4-825A-4AF2-8996-32979B399C73}"/>
    <dgm:cxn modelId="{9C7897AC-D29C-472E-8BE2-B0E91768103E}" type="presOf" srcId="{E7A7C3C7-BBE0-42CF-BE39-DA7FACFB36E8}" destId="{446C6CFC-3100-4576-A806-32CC696D2E00}" srcOrd="0" destOrd="0" presId="urn:microsoft.com/office/officeart/2005/8/layout/hierarchy1"/>
    <dgm:cxn modelId="{19691EDE-64DF-4F6B-AF27-C0DA18DB3E21}" type="presOf" srcId="{F7514CCC-4325-4A98-BF1A-0E51D2E5BD90}" destId="{4866FD7E-F26D-4B54-9A3C-16638B3DD590}" srcOrd="0" destOrd="0" presId="urn:microsoft.com/office/officeart/2005/8/layout/hierarchy1"/>
    <dgm:cxn modelId="{43650FF7-EB09-4961-8DED-BEBBA5CD19EB}" type="presOf" srcId="{3339F18F-0D20-4027-B9C5-82A2793BDF91}" destId="{BA9E73C5-044A-449F-ADC3-76D868B3A03C}" srcOrd="0" destOrd="0" presId="urn:microsoft.com/office/officeart/2005/8/layout/hierarchy1"/>
    <dgm:cxn modelId="{6FA9B5EC-B4D1-45F5-9866-18E54626ADE5}" type="presParOf" srcId="{BA9E73C5-044A-449F-ADC3-76D868B3A03C}" destId="{1E596D49-5C7D-4A4D-AAF1-EDBF9A9676A2}" srcOrd="0" destOrd="0" presId="urn:microsoft.com/office/officeart/2005/8/layout/hierarchy1"/>
    <dgm:cxn modelId="{F2EB0629-D039-416C-AD8A-016AFC8DBD11}" type="presParOf" srcId="{1E596D49-5C7D-4A4D-AAF1-EDBF9A9676A2}" destId="{7230EEBB-2A36-4BDB-962C-9A79E7541BF6}" srcOrd="0" destOrd="0" presId="urn:microsoft.com/office/officeart/2005/8/layout/hierarchy1"/>
    <dgm:cxn modelId="{F5FABD3E-F6C4-41C8-A044-0814FB578D37}" type="presParOf" srcId="{7230EEBB-2A36-4BDB-962C-9A79E7541BF6}" destId="{A4D0BB45-A5D7-43EE-AC34-4AF6C2A21800}" srcOrd="0" destOrd="0" presId="urn:microsoft.com/office/officeart/2005/8/layout/hierarchy1"/>
    <dgm:cxn modelId="{5FDC4DE3-8CDF-4EB9-8C43-6B544DA18681}" type="presParOf" srcId="{7230EEBB-2A36-4BDB-962C-9A79E7541BF6}" destId="{446C6CFC-3100-4576-A806-32CC696D2E00}" srcOrd="1" destOrd="0" presId="urn:microsoft.com/office/officeart/2005/8/layout/hierarchy1"/>
    <dgm:cxn modelId="{3D62FD44-2133-42C5-B5C5-D8948B933780}" type="presParOf" srcId="{1E596D49-5C7D-4A4D-AAF1-EDBF9A9676A2}" destId="{2CD276FC-C8DF-4D83-B0EC-566C0E6FD6BA}" srcOrd="1" destOrd="0" presId="urn:microsoft.com/office/officeart/2005/8/layout/hierarchy1"/>
    <dgm:cxn modelId="{8BE79CCD-9942-41BC-A0F1-CCFE0500D5D4}" type="presParOf" srcId="{BA9E73C5-044A-449F-ADC3-76D868B3A03C}" destId="{3AC453CC-0EA0-4607-A191-B40B72F4554C}" srcOrd="1" destOrd="0" presId="urn:microsoft.com/office/officeart/2005/8/layout/hierarchy1"/>
    <dgm:cxn modelId="{9482B73D-DA8A-4E29-B08E-16F2D4305ED0}" type="presParOf" srcId="{3AC453CC-0EA0-4607-A191-B40B72F4554C}" destId="{F5C7A560-5099-4EDC-AEDD-7D85B81F2DA2}" srcOrd="0" destOrd="0" presId="urn:microsoft.com/office/officeart/2005/8/layout/hierarchy1"/>
    <dgm:cxn modelId="{344930DB-576C-429A-8847-1FD5018D75B1}" type="presParOf" srcId="{F5C7A560-5099-4EDC-AEDD-7D85B81F2DA2}" destId="{5E3F65CB-ED0E-4461-85D9-8EB9A562B490}" srcOrd="0" destOrd="0" presId="urn:microsoft.com/office/officeart/2005/8/layout/hierarchy1"/>
    <dgm:cxn modelId="{624BC8D6-27C7-4281-8A87-F23A8BB11C18}" type="presParOf" srcId="{F5C7A560-5099-4EDC-AEDD-7D85B81F2DA2}" destId="{4866FD7E-F26D-4B54-9A3C-16638B3DD590}" srcOrd="1" destOrd="0" presId="urn:microsoft.com/office/officeart/2005/8/layout/hierarchy1"/>
    <dgm:cxn modelId="{0284A8A7-3512-4020-802A-000DF317AC76}" type="presParOf" srcId="{3AC453CC-0EA0-4607-A191-B40B72F4554C}" destId="{E52DF6B9-4CAF-4C90-8A4B-0F2256665ADD}" srcOrd="1" destOrd="0" presId="urn:microsoft.com/office/officeart/2005/8/layout/hierarchy1"/>
    <dgm:cxn modelId="{81D5AA3D-E6B0-4C76-A2D7-3EB8BAACB513}" type="presParOf" srcId="{BA9E73C5-044A-449F-ADC3-76D868B3A03C}" destId="{18AB2088-0DE8-48D2-8584-A49D3703C0E7}" srcOrd="2" destOrd="0" presId="urn:microsoft.com/office/officeart/2005/8/layout/hierarchy1"/>
    <dgm:cxn modelId="{3D2CFE06-61E0-4738-9387-E8DD279428B0}" type="presParOf" srcId="{18AB2088-0DE8-48D2-8584-A49D3703C0E7}" destId="{918AE64F-A1F0-41DE-A095-07324F7B3E1A}" srcOrd="0" destOrd="0" presId="urn:microsoft.com/office/officeart/2005/8/layout/hierarchy1"/>
    <dgm:cxn modelId="{344ACCDA-7763-4D60-9B8F-9B012AB82CA8}" type="presParOf" srcId="{918AE64F-A1F0-41DE-A095-07324F7B3E1A}" destId="{7D3FFCE8-8008-4C1F-83DA-A2A076DDCCFF}" srcOrd="0" destOrd="0" presId="urn:microsoft.com/office/officeart/2005/8/layout/hierarchy1"/>
    <dgm:cxn modelId="{68432398-C80C-4FCA-A43A-DA89F018251E}" type="presParOf" srcId="{918AE64F-A1F0-41DE-A095-07324F7B3E1A}" destId="{F517B0D2-E6C1-4ADE-AF5B-E8F7E75650F2}" srcOrd="1" destOrd="0" presId="urn:microsoft.com/office/officeart/2005/8/layout/hierarchy1"/>
    <dgm:cxn modelId="{B9935B75-8A64-439D-B65C-BAAEA8DBCDA6}" type="presParOf" srcId="{18AB2088-0DE8-48D2-8584-A49D3703C0E7}" destId="{B42D9BB0-91B6-4EE4-B0C6-0EEA9D38F342}" srcOrd="1" destOrd="0" presId="urn:microsoft.com/office/officeart/2005/8/layout/hierarchy1"/>
    <dgm:cxn modelId="{44567AD7-C747-4C97-8C49-7D9720AEBB18}" type="presParOf" srcId="{BA9E73C5-044A-449F-ADC3-76D868B3A03C}" destId="{DD569BB9-6C23-429A-B452-81C847EE686C}" srcOrd="3" destOrd="0" presId="urn:microsoft.com/office/officeart/2005/8/layout/hierarchy1"/>
    <dgm:cxn modelId="{6407BCBD-3AEC-418F-B265-C27B31A2BCFB}" type="presParOf" srcId="{DD569BB9-6C23-429A-B452-81C847EE686C}" destId="{E1AF0696-7082-4D20-90CD-CCE505C917FF}" srcOrd="0" destOrd="0" presId="urn:microsoft.com/office/officeart/2005/8/layout/hierarchy1"/>
    <dgm:cxn modelId="{E6E0EAF3-0DE3-4DAF-BFE9-921684C0E7E4}" type="presParOf" srcId="{E1AF0696-7082-4D20-90CD-CCE505C917FF}" destId="{D822EFD1-3A59-4BC6-BC38-5A4CFE322C0F}" srcOrd="0" destOrd="0" presId="urn:microsoft.com/office/officeart/2005/8/layout/hierarchy1"/>
    <dgm:cxn modelId="{37FA6E20-CEC8-4B9D-B7FB-186222C3890C}" type="presParOf" srcId="{E1AF0696-7082-4D20-90CD-CCE505C917FF}" destId="{D4AFD4A6-79B5-45F7-A43A-67EEF5D1DF77}" srcOrd="1" destOrd="0" presId="urn:microsoft.com/office/officeart/2005/8/layout/hierarchy1"/>
    <dgm:cxn modelId="{B61D3ED8-FFDF-4732-9636-9584BF74D8E2}" type="presParOf" srcId="{DD569BB9-6C23-429A-B452-81C847EE686C}" destId="{E09F310F-CE64-4C09-9CE8-804409B2459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339F18F-0D20-4027-B9C5-82A2793BDF91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7A7C3C7-BBE0-42CF-BE39-DA7FACFB36E8}">
      <dgm:prSet custT="1"/>
      <dgm:spPr/>
      <dgm:t>
        <a:bodyPr/>
        <a:lstStyle/>
        <a:p>
          <a:pPr>
            <a:defRPr cap="all"/>
          </a:pPr>
          <a:r>
            <a:rPr lang="de-DE" sz="2000" dirty="0">
              <a:solidFill>
                <a:schemeClr val="tx2">
                  <a:lumMod val="75000"/>
                </a:schemeClr>
              </a:solidFill>
              <a:latin typeface="+mj-lt"/>
            </a:rPr>
            <a:t>Port Scanning</a:t>
          </a:r>
          <a:endParaRPr lang="en-US" sz="2000" dirty="0">
            <a:solidFill>
              <a:schemeClr val="tx2">
                <a:lumMod val="75000"/>
              </a:schemeClr>
            </a:solidFill>
            <a:latin typeface="+mj-lt"/>
          </a:endParaRPr>
        </a:p>
      </dgm:t>
    </dgm:pt>
    <dgm:pt modelId="{B537BF23-457A-4813-9A9B-C07EC58C4D2D}" type="parTrans" cxnId="{38C8778C-75BE-408E-B2D9-CF76F3620A95}">
      <dgm:prSet/>
      <dgm:spPr/>
      <dgm:t>
        <a:bodyPr/>
        <a:lstStyle/>
        <a:p>
          <a:endParaRPr lang="en-US"/>
        </a:p>
      </dgm:t>
    </dgm:pt>
    <dgm:pt modelId="{531384A4-825A-4AF2-8996-32979B399C73}" type="sibTrans" cxnId="{38C8778C-75BE-408E-B2D9-CF76F3620A95}">
      <dgm:prSet/>
      <dgm:spPr/>
      <dgm:t>
        <a:bodyPr/>
        <a:lstStyle/>
        <a:p>
          <a:endParaRPr lang="en-US"/>
        </a:p>
      </dgm:t>
    </dgm:pt>
    <dgm:pt modelId="{F7514CCC-4325-4A98-BF1A-0E51D2E5BD90}">
      <dgm:prSet custT="1"/>
      <dgm:spPr/>
      <dgm:t>
        <a:bodyPr/>
        <a:lstStyle/>
        <a:p>
          <a:pPr>
            <a:defRPr cap="all"/>
          </a:pPr>
          <a:r>
            <a:rPr lang="de-DE" sz="2000" dirty="0">
              <a:solidFill>
                <a:schemeClr val="tx2">
                  <a:lumMod val="75000"/>
                </a:schemeClr>
              </a:solidFill>
              <a:latin typeface="+mj-lt"/>
            </a:rPr>
            <a:t>Hunting </a:t>
          </a:r>
          <a:r>
            <a:rPr lang="de-DE" sz="2000" dirty="0" err="1">
              <a:solidFill>
                <a:schemeClr val="tx2">
                  <a:lumMod val="75000"/>
                </a:schemeClr>
              </a:solidFill>
              <a:latin typeface="+mj-lt"/>
            </a:rPr>
            <a:t>for</a:t>
          </a:r>
          <a:r>
            <a:rPr lang="de-DE" sz="2000" dirty="0">
              <a:solidFill>
                <a:schemeClr val="tx2">
                  <a:lumMod val="75000"/>
                </a:schemeClr>
              </a:solidFill>
              <a:latin typeface="+mj-lt"/>
            </a:rPr>
            <a:t> MSSQL</a:t>
          </a:r>
          <a:endParaRPr lang="en-US" sz="2000" dirty="0">
            <a:solidFill>
              <a:schemeClr val="tx2">
                <a:lumMod val="75000"/>
              </a:schemeClr>
            </a:solidFill>
            <a:latin typeface="+mj-lt"/>
          </a:endParaRPr>
        </a:p>
      </dgm:t>
    </dgm:pt>
    <dgm:pt modelId="{2C1466CC-5E4E-4BBC-A724-CAF793D4703E}" type="parTrans" cxnId="{B5AAF067-0826-4E2E-A919-CF1BF1A8560C}">
      <dgm:prSet/>
      <dgm:spPr/>
      <dgm:t>
        <a:bodyPr/>
        <a:lstStyle/>
        <a:p>
          <a:endParaRPr lang="en-US"/>
        </a:p>
      </dgm:t>
    </dgm:pt>
    <dgm:pt modelId="{9679F8C0-B333-4FC3-9485-8168CDD01EAD}" type="sibTrans" cxnId="{B5AAF067-0826-4E2E-A919-CF1BF1A8560C}">
      <dgm:prSet/>
      <dgm:spPr/>
      <dgm:t>
        <a:bodyPr/>
        <a:lstStyle/>
        <a:p>
          <a:endParaRPr lang="en-US"/>
        </a:p>
      </dgm:t>
    </dgm:pt>
    <dgm:pt modelId="{813E54E9-F7A7-4119-A234-ED3348EE94CA}">
      <dgm:prSet custT="1"/>
      <dgm:spPr/>
      <dgm:t>
        <a:bodyPr/>
        <a:lstStyle/>
        <a:p>
          <a:pPr>
            <a:defRPr cap="all"/>
          </a:pPr>
          <a:r>
            <a:rPr lang="de-DE" sz="2000" dirty="0">
              <a:solidFill>
                <a:schemeClr val="tx2">
                  <a:lumMod val="75000"/>
                </a:schemeClr>
              </a:solidFill>
              <a:latin typeface="+mj-lt"/>
            </a:rPr>
            <a:t>Service </a:t>
          </a:r>
          <a:r>
            <a:rPr lang="de-DE" sz="2000" dirty="0" err="1">
              <a:solidFill>
                <a:schemeClr val="tx2">
                  <a:lumMod val="75000"/>
                </a:schemeClr>
              </a:solidFill>
              <a:latin typeface="+mj-lt"/>
            </a:rPr>
            <a:t>Identification</a:t>
          </a:r>
          <a:endParaRPr lang="en-US" sz="2000" dirty="0">
            <a:solidFill>
              <a:schemeClr val="tx2">
                <a:lumMod val="75000"/>
              </a:schemeClr>
            </a:solidFill>
            <a:latin typeface="+mj-lt"/>
          </a:endParaRPr>
        </a:p>
      </dgm:t>
    </dgm:pt>
    <dgm:pt modelId="{E5BA1FB2-DD24-4D4A-87B2-5E86111EB7E7}" type="parTrans" cxnId="{640FE282-863A-4263-A2CF-135C0A906C17}">
      <dgm:prSet/>
      <dgm:spPr/>
      <dgm:t>
        <a:bodyPr/>
        <a:lstStyle/>
        <a:p>
          <a:endParaRPr lang="en-US"/>
        </a:p>
      </dgm:t>
    </dgm:pt>
    <dgm:pt modelId="{B0F1EA67-614A-4E6A-ADA5-0B4C811AF6C9}" type="sibTrans" cxnId="{640FE282-863A-4263-A2CF-135C0A906C17}">
      <dgm:prSet/>
      <dgm:spPr/>
      <dgm:t>
        <a:bodyPr/>
        <a:lstStyle/>
        <a:p>
          <a:endParaRPr lang="en-US"/>
        </a:p>
      </dgm:t>
    </dgm:pt>
    <dgm:pt modelId="{AC6D3648-2ACE-4F29-A2AF-F6E792376A66}">
      <dgm:prSet custT="1"/>
      <dgm:spPr/>
      <dgm:t>
        <a:bodyPr/>
        <a:lstStyle/>
        <a:p>
          <a:pPr>
            <a:defRPr cap="all"/>
          </a:pPr>
          <a:r>
            <a:rPr lang="de-DE" sz="2000" dirty="0">
              <a:solidFill>
                <a:schemeClr val="tx2">
                  <a:lumMod val="75000"/>
                </a:schemeClr>
              </a:solidFill>
              <a:latin typeface="+mj-lt"/>
            </a:rPr>
            <a:t>Password </a:t>
          </a:r>
          <a:r>
            <a:rPr lang="de-DE" sz="2000" dirty="0" err="1">
              <a:solidFill>
                <a:schemeClr val="tx2">
                  <a:lumMod val="75000"/>
                </a:schemeClr>
              </a:solidFill>
              <a:latin typeface="+mj-lt"/>
            </a:rPr>
            <a:t>Sniffing</a:t>
          </a:r>
          <a:endParaRPr lang="en-US" sz="2000" dirty="0">
            <a:solidFill>
              <a:schemeClr val="tx2">
                <a:lumMod val="75000"/>
              </a:schemeClr>
            </a:solidFill>
            <a:latin typeface="+mj-lt"/>
          </a:endParaRPr>
        </a:p>
      </dgm:t>
    </dgm:pt>
    <dgm:pt modelId="{F954492A-0501-4FE8-B933-92E21E03FDAC}" type="parTrans" cxnId="{981B9219-F909-4ED3-87AB-D77A4E2589C4}">
      <dgm:prSet/>
      <dgm:spPr/>
      <dgm:t>
        <a:bodyPr/>
        <a:lstStyle/>
        <a:p>
          <a:endParaRPr lang="en-US"/>
        </a:p>
      </dgm:t>
    </dgm:pt>
    <dgm:pt modelId="{1A156BA8-FEF7-44BB-9FFB-04AEBE207C54}" type="sibTrans" cxnId="{981B9219-F909-4ED3-87AB-D77A4E2589C4}">
      <dgm:prSet/>
      <dgm:spPr/>
      <dgm:t>
        <a:bodyPr/>
        <a:lstStyle/>
        <a:p>
          <a:endParaRPr lang="en-US"/>
        </a:p>
      </dgm:t>
    </dgm:pt>
    <dgm:pt modelId="{79E11529-5E1E-442B-8A20-54E4CFFE66FF}">
      <dgm:prSet custT="1"/>
      <dgm:spPr/>
      <dgm:t>
        <a:bodyPr/>
        <a:lstStyle/>
        <a:p>
          <a:pPr>
            <a:defRPr cap="all"/>
          </a:pPr>
          <a:r>
            <a:rPr lang="de-DE" sz="2000" dirty="0">
              <a:solidFill>
                <a:schemeClr val="tx2">
                  <a:lumMod val="75000"/>
                </a:schemeClr>
              </a:solidFill>
              <a:latin typeface="+mj-lt"/>
            </a:rPr>
            <a:t>SNMP </a:t>
          </a:r>
          <a:r>
            <a:rPr lang="de-DE" sz="2000" dirty="0" err="1">
              <a:solidFill>
                <a:schemeClr val="tx2">
                  <a:lumMod val="75000"/>
                </a:schemeClr>
              </a:solidFill>
              <a:latin typeface="+mj-lt"/>
            </a:rPr>
            <a:t>Sweeping</a:t>
          </a:r>
          <a:endParaRPr lang="en-US" sz="2000" dirty="0" err="1">
            <a:solidFill>
              <a:schemeClr val="tx2">
                <a:lumMod val="75000"/>
              </a:schemeClr>
            </a:solidFill>
            <a:latin typeface="+mj-lt"/>
          </a:endParaRPr>
        </a:p>
      </dgm:t>
    </dgm:pt>
    <dgm:pt modelId="{4024BE98-B9C9-47E0-9F5D-B7525AC3E698}" type="parTrans" cxnId="{C226F0D4-BE82-4402-B8FE-F7EB50260825}">
      <dgm:prSet/>
      <dgm:spPr/>
      <dgm:t>
        <a:bodyPr/>
        <a:lstStyle/>
        <a:p>
          <a:endParaRPr lang="en-US"/>
        </a:p>
      </dgm:t>
    </dgm:pt>
    <dgm:pt modelId="{FF2E1BA6-7CE1-4A3C-B4FB-3065F9063EB3}" type="sibTrans" cxnId="{C226F0D4-BE82-4402-B8FE-F7EB50260825}">
      <dgm:prSet/>
      <dgm:spPr/>
      <dgm:t>
        <a:bodyPr/>
        <a:lstStyle/>
        <a:p>
          <a:endParaRPr lang="en-US"/>
        </a:p>
      </dgm:t>
    </dgm:pt>
    <dgm:pt modelId="{D55D15B6-55AD-4B96-A526-25DD53EB6ADB}" type="pres">
      <dgm:prSet presAssocID="{3339F18F-0D20-4027-B9C5-82A2793BDF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3FEAFD8-C90D-41BB-A446-739195D0DC4B}" type="pres">
      <dgm:prSet presAssocID="{E7A7C3C7-BBE0-42CF-BE39-DA7FACFB36E8}" presName="hierRoot1" presStyleCnt="0"/>
      <dgm:spPr/>
    </dgm:pt>
    <dgm:pt modelId="{D5BA79CE-430A-49FC-B60A-C1BD85BCB9B2}" type="pres">
      <dgm:prSet presAssocID="{E7A7C3C7-BBE0-42CF-BE39-DA7FACFB36E8}" presName="composite" presStyleCnt="0"/>
      <dgm:spPr/>
    </dgm:pt>
    <dgm:pt modelId="{7A523033-F1BE-4348-A73C-B49AB5D15017}" type="pres">
      <dgm:prSet presAssocID="{E7A7C3C7-BBE0-42CF-BE39-DA7FACFB36E8}" presName="background" presStyleLbl="node0" presStyleIdx="0" presStyleCnt="5"/>
      <dgm:spPr/>
    </dgm:pt>
    <dgm:pt modelId="{68947D8C-03CE-4CC3-BEBF-0AFE80F5E00B}" type="pres">
      <dgm:prSet presAssocID="{E7A7C3C7-BBE0-42CF-BE39-DA7FACFB36E8}" presName="text" presStyleLbl="fgAcc0" presStyleIdx="0" presStyleCnt="5">
        <dgm:presLayoutVars>
          <dgm:chPref val="3"/>
        </dgm:presLayoutVars>
      </dgm:prSet>
      <dgm:spPr/>
    </dgm:pt>
    <dgm:pt modelId="{E652F395-8606-40A4-BF70-A73B2F646480}" type="pres">
      <dgm:prSet presAssocID="{E7A7C3C7-BBE0-42CF-BE39-DA7FACFB36E8}" presName="hierChild2" presStyleCnt="0"/>
      <dgm:spPr/>
    </dgm:pt>
    <dgm:pt modelId="{67B38A5B-D8E3-443A-8700-149AD905B244}" type="pres">
      <dgm:prSet presAssocID="{F7514CCC-4325-4A98-BF1A-0E51D2E5BD90}" presName="hierRoot1" presStyleCnt="0"/>
      <dgm:spPr/>
    </dgm:pt>
    <dgm:pt modelId="{BE30B2C1-21B5-4EB8-A4A6-13DDE757C83E}" type="pres">
      <dgm:prSet presAssocID="{F7514CCC-4325-4A98-BF1A-0E51D2E5BD90}" presName="composite" presStyleCnt="0"/>
      <dgm:spPr/>
    </dgm:pt>
    <dgm:pt modelId="{A0B18D42-5FB1-44BE-876C-6AA47CAA7990}" type="pres">
      <dgm:prSet presAssocID="{F7514CCC-4325-4A98-BF1A-0E51D2E5BD90}" presName="background" presStyleLbl="node0" presStyleIdx="1" presStyleCnt="5"/>
      <dgm:spPr/>
    </dgm:pt>
    <dgm:pt modelId="{EC642A7F-EAB4-4725-817B-D258555258AB}" type="pres">
      <dgm:prSet presAssocID="{F7514CCC-4325-4A98-BF1A-0E51D2E5BD90}" presName="text" presStyleLbl="fgAcc0" presStyleIdx="1" presStyleCnt="5">
        <dgm:presLayoutVars>
          <dgm:chPref val="3"/>
        </dgm:presLayoutVars>
      </dgm:prSet>
      <dgm:spPr/>
    </dgm:pt>
    <dgm:pt modelId="{EFA3374D-7A96-40CE-8CC7-624B5C8C1258}" type="pres">
      <dgm:prSet presAssocID="{F7514CCC-4325-4A98-BF1A-0E51D2E5BD90}" presName="hierChild2" presStyleCnt="0"/>
      <dgm:spPr/>
    </dgm:pt>
    <dgm:pt modelId="{9D40BE63-E185-4E35-BE46-21AB0AB90BF3}" type="pres">
      <dgm:prSet presAssocID="{813E54E9-F7A7-4119-A234-ED3348EE94CA}" presName="hierRoot1" presStyleCnt="0"/>
      <dgm:spPr/>
    </dgm:pt>
    <dgm:pt modelId="{A7FD01B7-3807-4A45-B73C-5414CB667F95}" type="pres">
      <dgm:prSet presAssocID="{813E54E9-F7A7-4119-A234-ED3348EE94CA}" presName="composite" presStyleCnt="0"/>
      <dgm:spPr/>
    </dgm:pt>
    <dgm:pt modelId="{88928FF6-8846-48EB-9C49-9EC90BC33FF8}" type="pres">
      <dgm:prSet presAssocID="{813E54E9-F7A7-4119-A234-ED3348EE94CA}" presName="background" presStyleLbl="node0" presStyleIdx="2" presStyleCnt="5"/>
      <dgm:spPr/>
    </dgm:pt>
    <dgm:pt modelId="{7D4466E8-DCA3-4B02-A04C-D1803D002C7D}" type="pres">
      <dgm:prSet presAssocID="{813E54E9-F7A7-4119-A234-ED3348EE94CA}" presName="text" presStyleLbl="fgAcc0" presStyleIdx="2" presStyleCnt="5">
        <dgm:presLayoutVars>
          <dgm:chPref val="3"/>
        </dgm:presLayoutVars>
      </dgm:prSet>
      <dgm:spPr/>
    </dgm:pt>
    <dgm:pt modelId="{F720A936-3A64-4C6E-80DB-069C4EA57A50}" type="pres">
      <dgm:prSet presAssocID="{813E54E9-F7A7-4119-A234-ED3348EE94CA}" presName="hierChild2" presStyleCnt="0"/>
      <dgm:spPr/>
    </dgm:pt>
    <dgm:pt modelId="{7A210E04-5C72-48BB-B9E1-ECBDA57F23D3}" type="pres">
      <dgm:prSet presAssocID="{AC6D3648-2ACE-4F29-A2AF-F6E792376A66}" presName="hierRoot1" presStyleCnt="0"/>
      <dgm:spPr/>
    </dgm:pt>
    <dgm:pt modelId="{70163C75-2EBE-4F1B-9231-97989C3B326E}" type="pres">
      <dgm:prSet presAssocID="{AC6D3648-2ACE-4F29-A2AF-F6E792376A66}" presName="composite" presStyleCnt="0"/>
      <dgm:spPr/>
    </dgm:pt>
    <dgm:pt modelId="{BDF24FE3-2C6E-4870-AA7F-FFD30EAF39AE}" type="pres">
      <dgm:prSet presAssocID="{AC6D3648-2ACE-4F29-A2AF-F6E792376A66}" presName="background" presStyleLbl="node0" presStyleIdx="3" presStyleCnt="5"/>
      <dgm:spPr/>
    </dgm:pt>
    <dgm:pt modelId="{F3055F51-9FE7-4A96-AF5B-36C4A4FE188F}" type="pres">
      <dgm:prSet presAssocID="{AC6D3648-2ACE-4F29-A2AF-F6E792376A66}" presName="text" presStyleLbl="fgAcc0" presStyleIdx="3" presStyleCnt="5">
        <dgm:presLayoutVars>
          <dgm:chPref val="3"/>
        </dgm:presLayoutVars>
      </dgm:prSet>
      <dgm:spPr/>
    </dgm:pt>
    <dgm:pt modelId="{DF2DE658-D4F8-43A6-AC6B-889E83EBA8AC}" type="pres">
      <dgm:prSet presAssocID="{AC6D3648-2ACE-4F29-A2AF-F6E792376A66}" presName="hierChild2" presStyleCnt="0"/>
      <dgm:spPr/>
    </dgm:pt>
    <dgm:pt modelId="{3DFE131B-4FD3-4050-882D-AA126EB0BC2E}" type="pres">
      <dgm:prSet presAssocID="{79E11529-5E1E-442B-8A20-54E4CFFE66FF}" presName="hierRoot1" presStyleCnt="0"/>
      <dgm:spPr/>
    </dgm:pt>
    <dgm:pt modelId="{D7FD85EF-DF6B-4E30-AC87-1227DB96DDA6}" type="pres">
      <dgm:prSet presAssocID="{79E11529-5E1E-442B-8A20-54E4CFFE66FF}" presName="composite" presStyleCnt="0"/>
      <dgm:spPr/>
    </dgm:pt>
    <dgm:pt modelId="{EC4093D6-6349-4217-A10A-AD2A26DAC6BC}" type="pres">
      <dgm:prSet presAssocID="{79E11529-5E1E-442B-8A20-54E4CFFE66FF}" presName="background" presStyleLbl="node0" presStyleIdx="4" presStyleCnt="5"/>
      <dgm:spPr/>
    </dgm:pt>
    <dgm:pt modelId="{709DD010-014C-4E31-B171-6BDF740DBF14}" type="pres">
      <dgm:prSet presAssocID="{79E11529-5E1E-442B-8A20-54E4CFFE66FF}" presName="text" presStyleLbl="fgAcc0" presStyleIdx="4" presStyleCnt="5">
        <dgm:presLayoutVars>
          <dgm:chPref val="3"/>
        </dgm:presLayoutVars>
      </dgm:prSet>
      <dgm:spPr/>
    </dgm:pt>
    <dgm:pt modelId="{C4A0416A-747E-4034-8C9E-F02D8BB55E90}" type="pres">
      <dgm:prSet presAssocID="{79E11529-5E1E-442B-8A20-54E4CFFE66FF}" presName="hierChild2" presStyleCnt="0"/>
      <dgm:spPr/>
    </dgm:pt>
  </dgm:ptLst>
  <dgm:cxnLst>
    <dgm:cxn modelId="{981B9219-F909-4ED3-87AB-D77A4E2589C4}" srcId="{3339F18F-0D20-4027-B9C5-82A2793BDF91}" destId="{AC6D3648-2ACE-4F29-A2AF-F6E792376A66}" srcOrd="3" destOrd="0" parTransId="{F954492A-0501-4FE8-B933-92E21E03FDAC}" sibTransId="{1A156BA8-FEF7-44BB-9FFB-04AEBE207C54}"/>
    <dgm:cxn modelId="{B5AAF067-0826-4E2E-A919-CF1BF1A8560C}" srcId="{3339F18F-0D20-4027-B9C5-82A2793BDF91}" destId="{F7514CCC-4325-4A98-BF1A-0E51D2E5BD90}" srcOrd="1" destOrd="0" parTransId="{2C1466CC-5E4E-4BBC-A724-CAF793D4703E}" sibTransId="{9679F8C0-B333-4FC3-9485-8168CDD01EAD}"/>
    <dgm:cxn modelId="{46B3306F-2939-4B83-9C4A-C155FB618041}" type="presOf" srcId="{79E11529-5E1E-442B-8A20-54E4CFFE66FF}" destId="{709DD010-014C-4E31-B171-6BDF740DBF14}" srcOrd="0" destOrd="0" presId="urn:microsoft.com/office/officeart/2005/8/layout/hierarchy1"/>
    <dgm:cxn modelId="{C1A40E7D-51C2-4B47-9B1F-FAE8E1AACF6E}" type="presOf" srcId="{813E54E9-F7A7-4119-A234-ED3348EE94CA}" destId="{7D4466E8-DCA3-4B02-A04C-D1803D002C7D}" srcOrd="0" destOrd="0" presId="urn:microsoft.com/office/officeart/2005/8/layout/hierarchy1"/>
    <dgm:cxn modelId="{640FE282-863A-4263-A2CF-135C0A906C17}" srcId="{3339F18F-0D20-4027-B9C5-82A2793BDF91}" destId="{813E54E9-F7A7-4119-A234-ED3348EE94CA}" srcOrd="2" destOrd="0" parTransId="{E5BA1FB2-DD24-4D4A-87B2-5E86111EB7E7}" sibTransId="{B0F1EA67-614A-4E6A-ADA5-0B4C811AF6C9}"/>
    <dgm:cxn modelId="{38C8778C-75BE-408E-B2D9-CF76F3620A95}" srcId="{3339F18F-0D20-4027-B9C5-82A2793BDF91}" destId="{E7A7C3C7-BBE0-42CF-BE39-DA7FACFB36E8}" srcOrd="0" destOrd="0" parTransId="{B537BF23-457A-4813-9A9B-C07EC58C4D2D}" sibTransId="{531384A4-825A-4AF2-8996-32979B399C73}"/>
    <dgm:cxn modelId="{8D7619AE-DBCB-4539-9423-C313D9989401}" type="presOf" srcId="{E7A7C3C7-BBE0-42CF-BE39-DA7FACFB36E8}" destId="{68947D8C-03CE-4CC3-BEBF-0AFE80F5E00B}" srcOrd="0" destOrd="0" presId="urn:microsoft.com/office/officeart/2005/8/layout/hierarchy1"/>
    <dgm:cxn modelId="{EBD873D1-90BD-4008-B16D-2964E1F39806}" type="presOf" srcId="{F7514CCC-4325-4A98-BF1A-0E51D2E5BD90}" destId="{EC642A7F-EAB4-4725-817B-D258555258AB}" srcOrd="0" destOrd="0" presId="urn:microsoft.com/office/officeart/2005/8/layout/hierarchy1"/>
    <dgm:cxn modelId="{C226F0D4-BE82-4402-B8FE-F7EB50260825}" srcId="{3339F18F-0D20-4027-B9C5-82A2793BDF91}" destId="{79E11529-5E1E-442B-8A20-54E4CFFE66FF}" srcOrd="4" destOrd="0" parTransId="{4024BE98-B9C9-47E0-9F5D-B7525AC3E698}" sibTransId="{FF2E1BA6-7CE1-4A3C-B4FB-3065F9063EB3}"/>
    <dgm:cxn modelId="{3A3042D7-3F2E-4FC2-9804-B1D27485E388}" type="presOf" srcId="{3339F18F-0D20-4027-B9C5-82A2793BDF91}" destId="{D55D15B6-55AD-4B96-A526-25DD53EB6ADB}" srcOrd="0" destOrd="0" presId="urn:microsoft.com/office/officeart/2005/8/layout/hierarchy1"/>
    <dgm:cxn modelId="{7D2D3CF0-E0F7-4C2B-B574-F012A6B81A5B}" type="presOf" srcId="{AC6D3648-2ACE-4F29-A2AF-F6E792376A66}" destId="{F3055F51-9FE7-4A96-AF5B-36C4A4FE188F}" srcOrd="0" destOrd="0" presId="urn:microsoft.com/office/officeart/2005/8/layout/hierarchy1"/>
    <dgm:cxn modelId="{8CC36FBE-DAEB-42CD-BB1A-B3A9CB1079D3}" type="presParOf" srcId="{D55D15B6-55AD-4B96-A526-25DD53EB6ADB}" destId="{43FEAFD8-C90D-41BB-A446-739195D0DC4B}" srcOrd="0" destOrd="0" presId="urn:microsoft.com/office/officeart/2005/8/layout/hierarchy1"/>
    <dgm:cxn modelId="{515423EF-9B7F-49E6-B27B-C9EE71675468}" type="presParOf" srcId="{43FEAFD8-C90D-41BB-A446-739195D0DC4B}" destId="{D5BA79CE-430A-49FC-B60A-C1BD85BCB9B2}" srcOrd="0" destOrd="0" presId="urn:microsoft.com/office/officeart/2005/8/layout/hierarchy1"/>
    <dgm:cxn modelId="{77ECF3E6-0F51-41FB-B47B-925FC024E7AC}" type="presParOf" srcId="{D5BA79CE-430A-49FC-B60A-C1BD85BCB9B2}" destId="{7A523033-F1BE-4348-A73C-B49AB5D15017}" srcOrd="0" destOrd="0" presId="urn:microsoft.com/office/officeart/2005/8/layout/hierarchy1"/>
    <dgm:cxn modelId="{075596DB-3CC1-4A58-9E75-F377B38C3AAC}" type="presParOf" srcId="{D5BA79CE-430A-49FC-B60A-C1BD85BCB9B2}" destId="{68947D8C-03CE-4CC3-BEBF-0AFE80F5E00B}" srcOrd="1" destOrd="0" presId="urn:microsoft.com/office/officeart/2005/8/layout/hierarchy1"/>
    <dgm:cxn modelId="{EDA6C4C1-8764-4397-A3BC-358CC344531F}" type="presParOf" srcId="{43FEAFD8-C90D-41BB-A446-739195D0DC4B}" destId="{E652F395-8606-40A4-BF70-A73B2F646480}" srcOrd="1" destOrd="0" presId="urn:microsoft.com/office/officeart/2005/8/layout/hierarchy1"/>
    <dgm:cxn modelId="{BC606A6B-40C5-4A76-8133-52C84674E895}" type="presParOf" srcId="{D55D15B6-55AD-4B96-A526-25DD53EB6ADB}" destId="{67B38A5B-D8E3-443A-8700-149AD905B244}" srcOrd="1" destOrd="0" presId="urn:microsoft.com/office/officeart/2005/8/layout/hierarchy1"/>
    <dgm:cxn modelId="{29BDD3B8-3E66-4660-BE2A-811A0064EF63}" type="presParOf" srcId="{67B38A5B-D8E3-443A-8700-149AD905B244}" destId="{BE30B2C1-21B5-4EB8-A4A6-13DDE757C83E}" srcOrd="0" destOrd="0" presId="urn:microsoft.com/office/officeart/2005/8/layout/hierarchy1"/>
    <dgm:cxn modelId="{31C9FF05-F581-4426-B382-C803C5F32006}" type="presParOf" srcId="{BE30B2C1-21B5-4EB8-A4A6-13DDE757C83E}" destId="{A0B18D42-5FB1-44BE-876C-6AA47CAA7990}" srcOrd="0" destOrd="0" presId="urn:microsoft.com/office/officeart/2005/8/layout/hierarchy1"/>
    <dgm:cxn modelId="{B9473A6E-2760-4FC4-AA26-71E19BB8EECE}" type="presParOf" srcId="{BE30B2C1-21B5-4EB8-A4A6-13DDE757C83E}" destId="{EC642A7F-EAB4-4725-817B-D258555258AB}" srcOrd="1" destOrd="0" presId="urn:microsoft.com/office/officeart/2005/8/layout/hierarchy1"/>
    <dgm:cxn modelId="{3666368B-1705-40A3-8C43-2D6545B69436}" type="presParOf" srcId="{67B38A5B-D8E3-443A-8700-149AD905B244}" destId="{EFA3374D-7A96-40CE-8CC7-624B5C8C1258}" srcOrd="1" destOrd="0" presId="urn:microsoft.com/office/officeart/2005/8/layout/hierarchy1"/>
    <dgm:cxn modelId="{D53EFCAA-2148-4882-B6F3-6F80812C33BC}" type="presParOf" srcId="{D55D15B6-55AD-4B96-A526-25DD53EB6ADB}" destId="{9D40BE63-E185-4E35-BE46-21AB0AB90BF3}" srcOrd="2" destOrd="0" presId="urn:microsoft.com/office/officeart/2005/8/layout/hierarchy1"/>
    <dgm:cxn modelId="{CF831663-B3D8-4AB0-8EED-730A69751514}" type="presParOf" srcId="{9D40BE63-E185-4E35-BE46-21AB0AB90BF3}" destId="{A7FD01B7-3807-4A45-B73C-5414CB667F95}" srcOrd="0" destOrd="0" presId="urn:microsoft.com/office/officeart/2005/8/layout/hierarchy1"/>
    <dgm:cxn modelId="{3E46028D-4998-42CD-8E46-F64583991941}" type="presParOf" srcId="{A7FD01B7-3807-4A45-B73C-5414CB667F95}" destId="{88928FF6-8846-48EB-9C49-9EC90BC33FF8}" srcOrd="0" destOrd="0" presId="urn:microsoft.com/office/officeart/2005/8/layout/hierarchy1"/>
    <dgm:cxn modelId="{AAC7DCEB-3047-43EC-A7D9-47DE0B6F52B3}" type="presParOf" srcId="{A7FD01B7-3807-4A45-B73C-5414CB667F95}" destId="{7D4466E8-DCA3-4B02-A04C-D1803D002C7D}" srcOrd="1" destOrd="0" presId="urn:microsoft.com/office/officeart/2005/8/layout/hierarchy1"/>
    <dgm:cxn modelId="{8631EB51-F952-4DEC-9EE1-6779D4BDF786}" type="presParOf" srcId="{9D40BE63-E185-4E35-BE46-21AB0AB90BF3}" destId="{F720A936-3A64-4C6E-80DB-069C4EA57A50}" srcOrd="1" destOrd="0" presId="urn:microsoft.com/office/officeart/2005/8/layout/hierarchy1"/>
    <dgm:cxn modelId="{C0AB954E-1B90-4AD7-8754-8655D8A7952A}" type="presParOf" srcId="{D55D15B6-55AD-4B96-A526-25DD53EB6ADB}" destId="{7A210E04-5C72-48BB-B9E1-ECBDA57F23D3}" srcOrd="3" destOrd="0" presId="urn:microsoft.com/office/officeart/2005/8/layout/hierarchy1"/>
    <dgm:cxn modelId="{C0E6B1F4-456F-40B3-A0EB-CE8AF68D3226}" type="presParOf" srcId="{7A210E04-5C72-48BB-B9E1-ECBDA57F23D3}" destId="{70163C75-2EBE-4F1B-9231-97989C3B326E}" srcOrd="0" destOrd="0" presId="urn:microsoft.com/office/officeart/2005/8/layout/hierarchy1"/>
    <dgm:cxn modelId="{6D011C89-1279-4A9E-BB12-3E544C9A3F10}" type="presParOf" srcId="{70163C75-2EBE-4F1B-9231-97989C3B326E}" destId="{BDF24FE3-2C6E-4870-AA7F-FFD30EAF39AE}" srcOrd="0" destOrd="0" presId="urn:microsoft.com/office/officeart/2005/8/layout/hierarchy1"/>
    <dgm:cxn modelId="{D08E2AD1-7FFD-4D30-B4DF-383789B7896A}" type="presParOf" srcId="{70163C75-2EBE-4F1B-9231-97989C3B326E}" destId="{F3055F51-9FE7-4A96-AF5B-36C4A4FE188F}" srcOrd="1" destOrd="0" presId="urn:microsoft.com/office/officeart/2005/8/layout/hierarchy1"/>
    <dgm:cxn modelId="{80D122DF-BBFD-4E7B-97E5-D21CF780341E}" type="presParOf" srcId="{7A210E04-5C72-48BB-B9E1-ECBDA57F23D3}" destId="{DF2DE658-D4F8-43A6-AC6B-889E83EBA8AC}" srcOrd="1" destOrd="0" presId="urn:microsoft.com/office/officeart/2005/8/layout/hierarchy1"/>
    <dgm:cxn modelId="{EF2E6907-B9DE-4E61-B139-EE482D99E026}" type="presParOf" srcId="{D55D15B6-55AD-4B96-A526-25DD53EB6ADB}" destId="{3DFE131B-4FD3-4050-882D-AA126EB0BC2E}" srcOrd="4" destOrd="0" presId="urn:microsoft.com/office/officeart/2005/8/layout/hierarchy1"/>
    <dgm:cxn modelId="{DD8AD23F-0AA7-4800-AB20-6929ED9F798E}" type="presParOf" srcId="{3DFE131B-4FD3-4050-882D-AA126EB0BC2E}" destId="{D7FD85EF-DF6B-4E30-AC87-1227DB96DDA6}" srcOrd="0" destOrd="0" presId="urn:microsoft.com/office/officeart/2005/8/layout/hierarchy1"/>
    <dgm:cxn modelId="{4853762D-824E-4B8D-8CB2-6EE2E9CD2071}" type="presParOf" srcId="{D7FD85EF-DF6B-4E30-AC87-1227DB96DDA6}" destId="{EC4093D6-6349-4217-A10A-AD2A26DAC6BC}" srcOrd="0" destOrd="0" presId="urn:microsoft.com/office/officeart/2005/8/layout/hierarchy1"/>
    <dgm:cxn modelId="{8457363B-66B7-4855-B8A7-63D6842B3A37}" type="presParOf" srcId="{D7FD85EF-DF6B-4E30-AC87-1227DB96DDA6}" destId="{709DD010-014C-4E31-B171-6BDF740DBF14}" srcOrd="1" destOrd="0" presId="urn:microsoft.com/office/officeart/2005/8/layout/hierarchy1"/>
    <dgm:cxn modelId="{3F7783D8-6EAB-4B19-B408-8315271B3A21}" type="presParOf" srcId="{3DFE131B-4FD3-4050-882D-AA126EB0BC2E}" destId="{C4A0416A-747E-4034-8C9E-F02D8BB55E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39F18F-0D20-4027-B9C5-82A2793BDF91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7A7C3C7-BBE0-42CF-BE39-DA7FACFB36E8}">
      <dgm:prSet custT="1"/>
      <dgm:spPr/>
      <dgm:t>
        <a:bodyPr/>
        <a:lstStyle/>
        <a:p>
          <a:r>
            <a:rPr lang="de-DE" sz="2000" dirty="0">
              <a:solidFill>
                <a:schemeClr val="tx2">
                  <a:lumMod val="75000"/>
                </a:schemeClr>
              </a:solidFill>
              <a:latin typeface="+mj-lt"/>
            </a:rPr>
            <a:t>SMB Login Check</a:t>
          </a:r>
          <a:endParaRPr lang="en-US" sz="2000" dirty="0">
            <a:solidFill>
              <a:schemeClr val="tx2">
                <a:lumMod val="75000"/>
              </a:schemeClr>
            </a:solidFill>
            <a:latin typeface="+mj-lt"/>
          </a:endParaRPr>
        </a:p>
      </dgm:t>
    </dgm:pt>
    <dgm:pt modelId="{B537BF23-457A-4813-9A9B-C07EC58C4D2D}" type="parTrans" cxnId="{38C8778C-75BE-408E-B2D9-CF76F3620A95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531384A4-825A-4AF2-8996-32979B399C73}" type="sibTrans" cxnId="{38C8778C-75BE-408E-B2D9-CF76F3620A95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F7514CCC-4325-4A98-BF1A-0E51D2E5BD90}">
      <dgm:prSet custT="1"/>
      <dgm:spPr/>
      <dgm:t>
        <a:bodyPr/>
        <a:lstStyle/>
        <a:p>
          <a:r>
            <a:rPr lang="de-DE" sz="2000" dirty="0">
              <a:solidFill>
                <a:schemeClr val="tx2">
                  <a:lumMod val="75000"/>
                </a:schemeClr>
              </a:solidFill>
              <a:latin typeface="+mj-lt"/>
            </a:rPr>
            <a:t>VCN Authentication</a:t>
          </a:r>
          <a:endParaRPr lang="en-US" sz="2000" dirty="0">
            <a:solidFill>
              <a:schemeClr val="tx2">
                <a:lumMod val="75000"/>
              </a:schemeClr>
            </a:solidFill>
            <a:latin typeface="+mj-lt"/>
          </a:endParaRPr>
        </a:p>
      </dgm:t>
    </dgm:pt>
    <dgm:pt modelId="{2C1466CC-5E4E-4BBC-A724-CAF793D4703E}" type="parTrans" cxnId="{B5AAF067-0826-4E2E-A919-CF1BF1A8560C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9679F8C0-B333-4FC3-9485-8168CDD01EAD}" type="sibTrans" cxnId="{B5AAF067-0826-4E2E-A919-CF1BF1A8560C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13E54E9-F7A7-4119-A234-ED3348EE94CA}">
      <dgm:prSet custT="1"/>
      <dgm:spPr/>
      <dgm:t>
        <a:bodyPr/>
        <a:lstStyle/>
        <a:p>
          <a:r>
            <a:rPr lang="de-DE" sz="2000" dirty="0">
              <a:solidFill>
                <a:schemeClr val="tx2">
                  <a:lumMod val="75000"/>
                </a:schemeClr>
              </a:solidFill>
              <a:latin typeface="+mj-lt"/>
            </a:rPr>
            <a:t>WMAP Web Scanner</a:t>
          </a:r>
          <a:endParaRPr lang="en-US" sz="2000" dirty="0">
            <a:solidFill>
              <a:schemeClr val="tx2">
                <a:lumMod val="75000"/>
              </a:schemeClr>
            </a:solidFill>
            <a:latin typeface="+mj-lt"/>
          </a:endParaRPr>
        </a:p>
      </dgm:t>
    </dgm:pt>
    <dgm:pt modelId="{E5BA1FB2-DD24-4D4A-87B2-5E86111EB7E7}" type="parTrans" cxnId="{640FE282-863A-4263-A2CF-135C0A906C17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B0F1EA67-614A-4E6A-ADA5-0B4C811AF6C9}" type="sibTrans" cxnId="{640FE282-863A-4263-A2CF-135C0A906C17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AC6D3648-2ACE-4F29-A2AF-F6E792376A66}">
      <dgm:prSet custT="1"/>
      <dgm:spPr/>
      <dgm:t>
        <a:bodyPr/>
        <a:lstStyle/>
        <a:p>
          <a:r>
            <a:rPr lang="de-DE" sz="2000" dirty="0">
              <a:solidFill>
                <a:schemeClr val="tx2">
                  <a:lumMod val="75000"/>
                </a:schemeClr>
              </a:solidFill>
              <a:latin typeface="+mj-lt"/>
            </a:rPr>
            <a:t>Working </a:t>
          </a:r>
          <a:r>
            <a:rPr lang="de-DE" sz="2000" dirty="0" err="1">
              <a:solidFill>
                <a:schemeClr val="tx2">
                  <a:lumMod val="75000"/>
                </a:schemeClr>
              </a:solidFill>
              <a:latin typeface="+mj-lt"/>
            </a:rPr>
            <a:t>with</a:t>
          </a:r>
          <a:r>
            <a:rPr lang="de-DE" sz="2000" dirty="0">
              <a:solidFill>
                <a:schemeClr val="tx2">
                  <a:lumMod val="75000"/>
                </a:schemeClr>
              </a:solidFill>
              <a:latin typeface="+mj-lt"/>
            </a:rPr>
            <a:t> </a:t>
          </a:r>
          <a:r>
            <a:rPr lang="de-DE" sz="2000" dirty="0" err="1">
              <a:solidFill>
                <a:schemeClr val="tx2">
                  <a:lumMod val="75000"/>
                </a:schemeClr>
              </a:solidFill>
              <a:latin typeface="+mj-lt"/>
            </a:rPr>
            <a:t>Nexpose</a:t>
          </a:r>
          <a:endParaRPr lang="en-US" sz="2000" dirty="0">
            <a:solidFill>
              <a:schemeClr val="tx2">
                <a:lumMod val="75000"/>
              </a:schemeClr>
            </a:solidFill>
            <a:latin typeface="+mj-lt"/>
          </a:endParaRPr>
        </a:p>
      </dgm:t>
    </dgm:pt>
    <dgm:pt modelId="{F954492A-0501-4FE8-B933-92E21E03FDAC}" type="parTrans" cxnId="{981B9219-F909-4ED3-87AB-D77A4E2589C4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1A156BA8-FEF7-44BB-9FFB-04AEBE207C54}" type="sibTrans" cxnId="{981B9219-F909-4ED3-87AB-D77A4E2589C4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9E11529-5E1E-442B-8A20-54E4CFFE66FF}">
      <dgm:prSet custT="1"/>
      <dgm:spPr/>
      <dgm:t>
        <a:bodyPr/>
        <a:lstStyle/>
        <a:p>
          <a:r>
            <a:rPr lang="de-DE" sz="2000" dirty="0">
              <a:solidFill>
                <a:schemeClr val="tx2">
                  <a:lumMod val="75000"/>
                </a:schemeClr>
              </a:solidFill>
              <a:latin typeface="+mj-lt"/>
            </a:rPr>
            <a:t>Working </a:t>
          </a:r>
          <a:r>
            <a:rPr lang="de-DE" sz="2000" dirty="0" err="1">
              <a:solidFill>
                <a:schemeClr val="tx2">
                  <a:lumMod val="75000"/>
                </a:schemeClr>
              </a:solidFill>
              <a:latin typeface="+mj-lt"/>
            </a:rPr>
            <a:t>with</a:t>
          </a:r>
          <a:r>
            <a:rPr lang="de-DE" sz="2000" dirty="0">
              <a:solidFill>
                <a:schemeClr val="tx2">
                  <a:lumMod val="75000"/>
                </a:schemeClr>
              </a:solidFill>
              <a:latin typeface="+mj-lt"/>
            </a:rPr>
            <a:t> </a:t>
          </a:r>
          <a:r>
            <a:rPr lang="de-DE" sz="2000" dirty="0" err="1">
              <a:solidFill>
                <a:schemeClr val="tx2">
                  <a:lumMod val="75000"/>
                </a:schemeClr>
              </a:solidFill>
              <a:latin typeface="+mj-lt"/>
            </a:rPr>
            <a:t>Nessus</a:t>
          </a:r>
          <a:endParaRPr lang="en-US" sz="2000" dirty="0">
            <a:solidFill>
              <a:schemeClr val="tx2">
                <a:lumMod val="75000"/>
              </a:schemeClr>
            </a:solidFill>
            <a:latin typeface="+mj-lt"/>
          </a:endParaRPr>
        </a:p>
      </dgm:t>
    </dgm:pt>
    <dgm:pt modelId="{4024BE98-B9C9-47E0-9F5D-B7525AC3E698}" type="parTrans" cxnId="{C226F0D4-BE82-4402-B8FE-F7EB50260825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FF2E1BA6-7CE1-4A3C-B4FB-3065F9063EB3}" type="sibTrans" cxnId="{C226F0D4-BE82-4402-B8FE-F7EB50260825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A44153EE-B129-4D3E-AA40-9EC50CCDAFAF}" type="pres">
      <dgm:prSet presAssocID="{3339F18F-0D20-4027-B9C5-82A2793BDF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9297C56-C708-428A-B06A-2C7DCF21470D}" type="pres">
      <dgm:prSet presAssocID="{E7A7C3C7-BBE0-42CF-BE39-DA7FACFB36E8}" presName="hierRoot1" presStyleCnt="0"/>
      <dgm:spPr/>
    </dgm:pt>
    <dgm:pt modelId="{AE872D7D-F35B-48E1-A328-105D7F21D97E}" type="pres">
      <dgm:prSet presAssocID="{E7A7C3C7-BBE0-42CF-BE39-DA7FACFB36E8}" presName="composite" presStyleCnt="0"/>
      <dgm:spPr/>
    </dgm:pt>
    <dgm:pt modelId="{B4FF3C32-4F7E-4EF9-9A37-737A4AF93084}" type="pres">
      <dgm:prSet presAssocID="{E7A7C3C7-BBE0-42CF-BE39-DA7FACFB36E8}" presName="background" presStyleLbl="node0" presStyleIdx="0" presStyleCnt="5"/>
      <dgm:spPr/>
    </dgm:pt>
    <dgm:pt modelId="{6DA6892D-7487-4198-856E-CC2AC7409352}" type="pres">
      <dgm:prSet presAssocID="{E7A7C3C7-BBE0-42CF-BE39-DA7FACFB36E8}" presName="text" presStyleLbl="fgAcc0" presStyleIdx="0" presStyleCnt="5">
        <dgm:presLayoutVars>
          <dgm:chPref val="3"/>
        </dgm:presLayoutVars>
      </dgm:prSet>
      <dgm:spPr/>
    </dgm:pt>
    <dgm:pt modelId="{8EBFA556-B7AC-4BF1-8C87-67B7A53781D2}" type="pres">
      <dgm:prSet presAssocID="{E7A7C3C7-BBE0-42CF-BE39-DA7FACFB36E8}" presName="hierChild2" presStyleCnt="0"/>
      <dgm:spPr/>
    </dgm:pt>
    <dgm:pt modelId="{2D80C30D-0C8C-4137-ADE6-F394F14F0AB0}" type="pres">
      <dgm:prSet presAssocID="{F7514CCC-4325-4A98-BF1A-0E51D2E5BD90}" presName="hierRoot1" presStyleCnt="0"/>
      <dgm:spPr/>
    </dgm:pt>
    <dgm:pt modelId="{55BB86A4-EA5D-44AB-B4C4-B42F7D56019D}" type="pres">
      <dgm:prSet presAssocID="{F7514CCC-4325-4A98-BF1A-0E51D2E5BD90}" presName="composite" presStyleCnt="0"/>
      <dgm:spPr/>
    </dgm:pt>
    <dgm:pt modelId="{A91EB00A-E300-4C85-A9D6-EE68A840DF52}" type="pres">
      <dgm:prSet presAssocID="{F7514CCC-4325-4A98-BF1A-0E51D2E5BD90}" presName="background" presStyleLbl="node0" presStyleIdx="1" presStyleCnt="5"/>
      <dgm:spPr/>
    </dgm:pt>
    <dgm:pt modelId="{A2863874-3A09-476D-B96B-2D4E3447A3CE}" type="pres">
      <dgm:prSet presAssocID="{F7514CCC-4325-4A98-BF1A-0E51D2E5BD90}" presName="text" presStyleLbl="fgAcc0" presStyleIdx="1" presStyleCnt="5">
        <dgm:presLayoutVars>
          <dgm:chPref val="3"/>
        </dgm:presLayoutVars>
      </dgm:prSet>
      <dgm:spPr/>
    </dgm:pt>
    <dgm:pt modelId="{2A9BC5E8-F879-4764-99D0-84BC52EFF18E}" type="pres">
      <dgm:prSet presAssocID="{F7514CCC-4325-4A98-BF1A-0E51D2E5BD90}" presName="hierChild2" presStyleCnt="0"/>
      <dgm:spPr/>
    </dgm:pt>
    <dgm:pt modelId="{96C21F50-88D8-4FF8-ABE6-9190DD6CBF76}" type="pres">
      <dgm:prSet presAssocID="{813E54E9-F7A7-4119-A234-ED3348EE94CA}" presName="hierRoot1" presStyleCnt="0"/>
      <dgm:spPr/>
    </dgm:pt>
    <dgm:pt modelId="{3FA04CA5-5BAE-44A8-B415-590034183066}" type="pres">
      <dgm:prSet presAssocID="{813E54E9-F7A7-4119-A234-ED3348EE94CA}" presName="composite" presStyleCnt="0"/>
      <dgm:spPr/>
    </dgm:pt>
    <dgm:pt modelId="{294726F2-BDDF-425A-86A3-D1132A81C2C3}" type="pres">
      <dgm:prSet presAssocID="{813E54E9-F7A7-4119-A234-ED3348EE94CA}" presName="background" presStyleLbl="node0" presStyleIdx="2" presStyleCnt="5"/>
      <dgm:spPr/>
    </dgm:pt>
    <dgm:pt modelId="{7857F3D8-EF23-455C-BE4B-EB09E6557E92}" type="pres">
      <dgm:prSet presAssocID="{813E54E9-F7A7-4119-A234-ED3348EE94CA}" presName="text" presStyleLbl="fgAcc0" presStyleIdx="2" presStyleCnt="5">
        <dgm:presLayoutVars>
          <dgm:chPref val="3"/>
        </dgm:presLayoutVars>
      </dgm:prSet>
      <dgm:spPr/>
    </dgm:pt>
    <dgm:pt modelId="{91561E1B-D949-4E76-AC51-8DB08C93FD80}" type="pres">
      <dgm:prSet presAssocID="{813E54E9-F7A7-4119-A234-ED3348EE94CA}" presName="hierChild2" presStyleCnt="0"/>
      <dgm:spPr/>
    </dgm:pt>
    <dgm:pt modelId="{7CA6ECEF-A4A1-47DF-A269-88943A3F51CE}" type="pres">
      <dgm:prSet presAssocID="{AC6D3648-2ACE-4F29-A2AF-F6E792376A66}" presName="hierRoot1" presStyleCnt="0"/>
      <dgm:spPr/>
    </dgm:pt>
    <dgm:pt modelId="{875FAC53-D7B9-4EA3-A23D-D7106769F32C}" type="pres">
      <dgm:prSet presAssocID="{AC6D3648-2ACE-4F29-A2AF-F6E792376A66}" presName="composite" presStyleCnt="0"/>
      <dgm:spPr/>
    </dgm:pt>
    <dgm:pt modelId="{A8505F49-6DD7-4A6C-AC02-B0B7AB82DB3B}" type="pres">
      <dgm:prSet presAssocID="{AC6D3648-2ACE-4F29-A2AF-F6E792376A66}" presName="background" presStyleLbl="node0" presStyleIdx="3" presStyleCnt="5"/>
      <dgm:spPr/>
    </dgm:pt>
    <dgm:pt modelId="{97F86F9B-DFA4-4B23-9704-294FA729B5DC}" type="pres">
      <dgm:prSet presAssocID="{AC6D3648-2ACE-4F29-A2AF-F6E792376A66}" presName="text" presStyleLbl="fgAcc0" presStyleIdx="3" presStyleCnt="5">
        <dgm:presLayoutVars>
          <dgm:chPref val="3"/>
        </dgm:presLayoutVars>
      </dgm:prSet>
      <dgm:spPr/>
    </dgm:pt>
    <dgm:pt modelId="{10CACB31-299C-4E50-A8EA-B655515F5E57}" type="pres">
      <dgm:prSet presAssocID="{AC6D3648-2ACE-4F29-A2AF-F6E792376A66}" presName="hierChild2" presStyleCnt="0"/>
      <dgm:spPr/>
    </dgm:pt>
    <dgm:pt modelId="{038A627F-B930-4D0D-BD0A-C16E57A51B13}" type="pres">
      <dgm:prSet presAssocID="{79E11529-5E1E-442B-8A20-54E4CFFE66FF}" presName="hierRoot1" presStyleCnt="0"/>
      <dgm:spPr/>
    </dgm:pt>
    <dgm:pt modelId="{7D24FBFA-1565-41BF-A703-E75E2CAF6754}" type="pres">
      <dgm:prSet presAssocID="{79E11529-5E1E-442B-8A20-54E4CFFE66FF}" presName="composite" presStyleCnt="0"/>
      <dgm:spPr/>
    </dgm:pt>
    <dgm:pt modelId="{ABAA1B9B-4F8E-4D5C-BA19-E854AD1C780B}" type="pres">
      <dgm:prSet presAssocID="{79E11529-5E1E-442B-8A20-54E4CFFE66FF}" presName="background" presStyleLbl="node0" presStyleIdx="4" presStyleCnt="5"/>
      <dgm:spPr/>
    </dgm:pt>
    <dgm:pt modelId="{0C73471D-5941-4A01-8EFC-2AC5037F22BB}" type="pres">
      <dgm:prSet presAssocID="{79E11529-5E1E-442B-8A20-54E4CFFE66FF}" presName="text" presStyleLbl="fgAcc0" presStyleIdx="4" presStyleCnt="5">
        <dgm:presLayoutVars>
          <dgm:chPref val="3"/>
        </dgm:presLayoutVars>
      </dgm:prSet>
      <dgm:spPr/>
    </dgm:pt>
    <dgm:pt modelId="{461835D5-1D1B-41F8-8BC8-3CA0E53F3301}" type="pres">
      <dgm:prSet presAssocID="{79E11529-5E1E-442B-8A20-54E4CFFE66FF}" presName="hierChild2" presStyleCnt="0"/>
      <dgm:spPr/>
    </dgm:pt>
  </dgm:ptLst>
  <dgm:cxnLst>
    <dgm:cxn modelId="{981B9219-F909-4ED3-87AB-D77A4E2589C4}" srcId="{3339F18F-0D20-4027-B9C5-82A2793BDF91}" destId="{AC6D3648-2ACE-4F29-A2AF-F6E792376A66}" srcOrd="3" destOrd="0" parTransId="{F954492A-0501-4FE8-B933-92E21E03FDAC}" sibTransId="{1A156BA8-FEF7-44BB-9FFB-04AEBE207C54}"/>
    <dgm:cxn modelId="{9FA6C22F-AC38-4907-A210-29614C2C7C04}" type="presOf" srcId="{AC6D3648-2ACE-4F29-A2AF-F6E792376A66}" destId="{97F86F9B-DFA4-4B23-9704-294FA729B5DC}" srcOrd="0" destOrd="0" presId="urn:microsoft.com/office/officeart/2005/8/layout/hierarchy1"/>
    <dgm:cxn modelId="{A9725A57-DF23-4D9B-8197-3AE7111A12A5}" type="presOf" srcId="{813E54E9-F7A7-4119-A234-ED3348EE94CA}" destId="{7857F3D8-EF23-455C-BE4B-EB09E6557E92}" srcOrd="0" destOrd="0" presId="urn:microsoft.com/office/officeart/2005/8/layout/hierarchy1"/>
    <dgm:cxn modelId="{B5AAF067-0826-4E2E-A919-CF1BF1A8560C}" srcId="{3339F18F-0D20-4027-B9C5-82A2793BDF91}" destId="{F7514CCC-4325-4A98-BF1A-0E51D2E5BD90}" srcOrd="1" destOrd="0" parTransId="{2C1466CC-5E4E-4BBC-A724-CAF793D4703E}" sibTransId="{9679F8C0-B333-4FC3-9485-8168CDD01EAD}"/>
    <dgm:cxn modelId="{640FE282-863A-4263-A2CF-135C0A906C17}" srcId="{3339F18F-0D20-4027-B9C5-82A2793BDF91}" destId="{813E54E9-F7A7-4119-A234-ED3348EE94CA}" srcOrd="2" destOrd="0" parTransId="{E5BA1FB2-DD24-4D4A-87B2-5E86111EB7E7}" sibTransId="{B0F1EA67-614A-4E6A-ADA5-0B4C811AF6C9}"/>
    <dgm:cxn modelId="{38C8778C-75BE-408E-B2D9-CF76F3620A95}" srcId="{3339F18F-0D20-4027-B9C5-82A2793BDF91}" destId="{E7A7C3C7-BBE0-42CF-BE39-DA7FACFB36E8}" srcOrd="0" destOrd="0" parTransId="{B537BF23-457A-4813-9A9B-C07EC58C4D2D}" sibTransId="{531384A4-825A-4AF2-8996-32979B399C73}"/>
    <dgm:cxn modelId="{7F2092A0-E077-4BE2-A797-6558BC19BA7B}" type="presOf" srcId="{79E11529-5E1E-442B-8A20-54E4CFFE66FF}" destId="{0C73471D-5941-4A01-8EFC-2AC5037F22BB}" srcOrd="0" destOrd="0" presId="urn:microsoft.com/office/officeart/2005/8/layout/hierarchy1"/>
    <dgm:cxn modelId="{4D0135C1-7A5F-44CE-B102-5DEE43C234C1}" type="presOf" srcId="{E7A7C3C7-BBE0-42CF-BE39-DA7FACFB36E8}" destId="{6DA6892D-7487-4198-856E-CC2AC7409352}" srcOrd="0" destOrd="0" presId="urn:microsoft.com/office/officeart/2005/8/layout/hierarchy1"/>
    <dgm:cxn modelId="{C226F0D4-BE82-4402-B8FE-F7EB50260825}" srcId="{3339F18F-0D20-4027-B9C5-82A2793BDF91}" destId="{79E11529-5E1E-442B-8A20-54E4CFFE66FF}" srcOrd="4" destOrd="0" parTransId="{4024BE98-B9C9-47E0-9F5D-B7525AC3E698}" sibTransId="{FF2E1BA6-7CE1-4A3C-B4FB-3065F9063EB3}"/>
    <dgm:cxn modelId="{4210C1D6-A235-4900-A5EF-E608E4F9B72E}" type="presOf" srcId="{3339F18F-0D20-4027-B9C5-82A2793BDF91}" destId="{A44153EE-B129-4D3E-AA40-9EC50CCDAFAF}" srcOrd="0" destOrd="0" presId="urn:microsoft.com/office/officeart/2005/8/layout/hierarchy1"/>
    <dgm:cxn modelId="{F4CF00E1-9902-43B1-A996-5F5BF455D6F2}" type="presOf" srcId="{F7514CCC-4325-4A98-BF1A-0E51D2E5BD90}" destId="{A2863874-3A09-476D-B96B-2D4E3447A3CE}" srcOrd="0" destOrd="0" presId="urn:microsoft.com/office/officeart/2005/8/layout/hierarchy1"/>
    <dgm:cxn modelId="{AA476AA9-02E8-4EDE-9B13-97F27DDBA254}" type="presParOf" srcId="{A44153EE-B129-4D3E-AA40-9EC50CCDAFAF}" destId="{89297C56-C708-428A-B06A-2C7DCF21470D}" srcOrd="0" destOrd="0" presId="urn:microsoft.com/office/officeart/2005/8/layout/hierarchy1"/>
    <dgm:cxn modelId="{A9DEDEA5-05A9-4C4D-AB51-7B63C8C7880F}" type="presParOf" srcId="{89297C56-C708-428A-B06A-2C7DCF21470D}" destId="{AE872D7D-F35B-48E1-A328-105D7F21D97E}" srcOrd="0" destOrd="0" presId="urn:microsoft.com/office/officeart/2005/8/layout/hierarchy1"/>
    <dgm:cxn modelId="{0ED16BC2-DA29-4445-A5A4-D293BD2F5892}" type="presParOf" srcId="{AE872D7D-F35B-48E1-A328-105D7F21D97E}" destId="{B4FF3C32-4F7E-4EF9-9A37-737A4AF93084}" srcOrd="0" destOrd="0" presId="urn:microsoft.com/office/officeart/2005/8/layout/hierarchy1"/>
    <dgm:cxn modelId="{C3B269DD-C043-401E-94E8-60A22AF34C5A}" type="presParOf" srcId="{AE872D7D-F35B-48E1-A328-105D7F21D97E}" destId="{6DA6892D-7487-4198-856E-CC2AC7409352}" srcOrd="1" destOrd="0" presId="urn:microsoft.com/office/officeart/2005/8/layout/hierarchy1"/>
    <dgm:cxn modelId="{EA3A7D36-2D25-4A2B-B9DA-02779F0B66C7}" type="presParOf" srcId="{89297C56-C708-428A-B06A-2C7DCF21470D}" destId="{8EBFA556-B7AC-4BF1-8C87-67B7A53781D2}" srcOrd="1" destOrd="0" presId="urn:microsoft.com/office/officeart/2005/8/layout/hierarchy1"/>
    <dgm:cxn modelId="{CA7C6569-3E43-4AB6-82C6-5F756082F794}" type="presParOf" srcId="{A44153EE-B129-4D3E-AA40-9EC50CCDAFAF}" destId="{2D80C30D-0C8C-4137-ADE6-F394F14F0AB0}" srcOrd="1" destOrd="0" presId="urn:microsoft.com/office/officeart/2005/8/layout/hierarchy1"/>
    <dgm:cxn modelId="{25F9B346-3AF4-4BD5-8F5F-758C4B97FE5A}" type="presParOf" srcId="{2D80C30D-0C8C-4137-ADE6-F394F14F0AB0}" destId="{55BB86A4-EA5D-44AB-B4C4-B42F7D56019D}" srcOrd="0" destOrd="0" presId="urn:microsoft.com/office/officeart/2005/8/layout/hierarchy1"/>
    <dgm:cxn modelId="{DA73D297-DC2C-4FDE-AA61-190321187F98}" type="presParOf" srcId="{55BB86A4-EA5D-44AB-B4C4-B42F7D56019D}" destId="{A91EB00A-E300-4C85-A9D6-EE68A840DF52}" srcOrd="0" destOrd="0" presId="urn:microsoft.com/office/officeart/2005/8/layout/hierarchy1"/>
    <dgm:cxn modelId="{E59FE59B-0906-407A-820B-0D8587A8580B}" type="presParOf" srcId="{55BB86A4-EA5D-44AB-B4C4-B42F7D56019D}" destId="{A2863874-3A09-476D-B96B-2D4E3447A3CE}" srcOrd="1" destOrd="0" presId="urn:microsoft.com/office/officeart/2005/8/layout/hierarchy1"/>
    <dgm:cxn modelId="{864BAF65-CC4B-414B-8D65-47FCFDDF2F3D}" type="presParOf" srcId="{2D80C30D-0C8C-4137-ADE6-F394F14F0AB0}" destId="{2A9BC5E8-F879-4764-99D0-84BC52EFF18E}" srcOrd="1" destOrd="0" presId="urn:microsoft.com/office/officeart/2005/8/layout/hierarchy1"/>
    <dgm:cxn modelId="{5189A09C-8385-45A2-BE8A-567AD655DB19}" type="presParOf" srcId="{A44153EE-B129-4D3E-AA40-9EC50CCDAFAF}" destId="{96C21F50-88D8-4FF8-ABE6-9190DD6CBF76}" srcOrd="2" destOrd="0" presId="urn:microsoft.com/office/officeart/2005/8/layout/hierarchy1"/>
    <dgm:cxn modelId="{A6E88B7C-90C0-446A-8EF1-0470B1177DCE}" type="presParOf" srcId="{96C21F50-88D8-4FF8-ABE6-9190DD6CBF76}" destId="{3FA04CA5-5BAE-44A8-B415-590034183066}" srcOrd="0" destOrd="0" presId="urn:microsoft.com/office/officeart/2005/8/layout/hierarchy1"/>
    <dgm:cxn modelId="{A6AD7FF3-E500-4451-A539-98B6B6396434}" type="presParOf" srcId="{3FA04CA5-5BAE-44A8-B415-590034183066}" destId="{294726F2-BDDF-425A-86A3-D1132A81C2C3}" srcOrd="0" destOrd="0" presId="urn:microsoft.com/office/officeart/2005/8/layout/hierarchy1"/>
    <dgm:cxn modelId="{3B394C29-8E05-4561-B7D0-333965EDA04C}" type="presParOf" srcId="{3FA04CA5-5BAE-44A8-B415-590034183066}" destId="{7857F3D8-EF23-455C-BE4B-EB09E6557E92}" srcOrd="1" destOrd="0" presId="urn:microsoft.com/office/officeart/2005/8/layout/hierarchy1"/>
    <dgm:cxn modelId="{29FA8EE5-4F2A-495C-858E-297DE87F0F48}" type="presParOf" srcId="{96C21F50-88D8-4FF8-ABE6-9190DD6CBF76}" destId="{91561E1B-D949-4E76-AC51-8DB08C93FD80}" srcOrd="1" destOrd="0" presId="urn:microsoft.com/office/officeart/2005/8/layout/hierarchy1"/>
    <dgm:cxn modelId="{DFE3D933-FC6A-4AD1-9B83-2E5673203182}" type="presParOf" srcId="{A44153EE-B129-4D3E-AA40-9EC50CCDAFAF}" destId="{7CA6ECEF-A4A1-47DF-A269-88943A3F51CE}" srcOrd="3" destOrd="0" presId="urn:microsoft.com/office/officeart/2005/8/layout/hierarchy1"/>
    <dgm:cxn modelId="{CDD40996-4BA5-4DB2-982A-CF11FC3ACDD6}" type="presParOf" srcId="{7CA6ECEF-A4A1-47DF-A269-88943A3F51CE}" destId="{875FAC53-D7B9-4EA3-A23D-D7106769F32C}" srcOrd="0" destOrd="0" presId="urn:microsoft.com/office/officeart/2005/8/layout/hierarchy1"/>
    <dgm:cxn modelId="{6BF90FBC-8666-4334-A497-5C23114B63A7}" type="presParOf" srcId="{875FAC53-D7B9-4EA3-A23D-D7106769F32C}" destId="{A8505F49-6DD7-4A6C-AC02-B0B7AB82DB3B}" srcOrd="0" destOrd="0" presId="urn:microsoft.com/office/officeart/2005/8/layout/hierarchy1"/>
    <dgm:cxn modelId="{70CDBF24-2382-4DC2-AB92-0C469B44A9CD}" type="presParOf" srcId="{875FAC53-D7B9-4EA3-A23D-D7106769F32C}" destId="{97F86F9B-DFA4-4B23-9704-294FA729B5DC}" srcOrd="1" destOrd="0" presId="urn:microsoft.com/office/officeart/2005/8/layout/hierarchy1"/>
    <dgm:cxn modelId="{930863F1-6A61-4A49-A9B7-D2B4D747B6E0}" type="presParOf" srcId="{7CA6ECEF-A4A1-47DF-A269-88943A3F51CE}" destId="{10CACB31-299C-4E50-A8EA-B655515F5E57}" srcOrd="1" destOrd="0" presId="urn:microsoft.com/office/officeart/2005/8/layout/hierarchy1"/>
    <dgm:cxn modelId="{F990F4FB-A71D-4BB3-A08E-D4F1B320F3DE}" type="presParOf" srcId="{A44153EE-B129-4D3E-AA40-9EC50CCDAFAF}" destId="{038A627F-B930-4D0D-BD0A-C16E57A51B13}" srcOrd="4" destOrd="0" presId="urn:microsoft.com/office/officeart/2005/8/layout/hierarchy1"/>
    <dgm:cxn modelId="{4CBDBAFF-B971-49EC-B2D5-E17825B53B87}" type="presParOf" srcId="{038A627F-B930-4D0D-BD0A-C16E57A51B13}" destId="{7D24FBFA-1565-41BF-A703-E75E2CAF6754}" srcOrd="0" destOrd="0" presId="urn:microsoft.com/office/officeart/2005/8/layout/hierarchy1"/>
    <dgm:cxn modelId="{C41879AB-27F9-49FA-9B80-0734B63F1A61}" type="presParOf" srcId="{7D24FBFA-1565-41BF-A703-E75E2CAF6754}" destId="{ABAA1B9B-4F8E-4D5C-BA19-E854AD1C780B}" srcOrd="0" destOrd="0" presId="urn:microsoft.com/office/officeart/2005/8/layout/hierarchy1"/>
    <dgm:cxn modelId="{DA93360D-67E3-41BF-8606-528144C0FA5F}" type="presParOf" srcId="{7D24FBFA-1565-41BF-A703-E75E2CAF6754}" destId="{0C73471D-5941-4A01-8EFC-2AC5037F22BB}" srcOrd="1" destOrd="0" presId="urn:microsoft.com/office/officeart/2005/8/layout/hierarchy1"/>
    <dgm:cxn modelId="{7F630BC3-5AA4-4B26-954C-84A471859735}" type="presParOf" srcId="{038A627F-B930-4D0D-BD0A-C16E57A51B13}" destId="{461835D5-1D1B-41F8-8BC8-3CA0E53F330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C639F-828D-5E4A-AC06-C5566DBC897C}">
      <dsp:nvSpPr>
        <dsp:cNvPr id="0" name=""/>
        <dsp:cNvSpPr/>
      </dsp:nvSpPr>
      <dsp:spPr>
        <a:xfrm>
          <a:off x="0" y="0"/>
          <a:ext cx="8097012" cy="7832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b="0" kern="1200" dirty="0" err="1">
              <a:solidFill>
                <a:schemeClr val="bg1"/>
              </a:solidFill>
              <a:latin typeface="Calibri Light"/>
              <a:cs typeface="Calibri"/>
            </a:rPr>
            <a:t>What</a:t>
          </a:r>
          <a:r>
            <a:rPr lang="de-DE" sz="3200" b="0" kern="1200" dirty="0">
              <a:solidFill>
                <a:schemeClr val="bg1"/>
              </a:solidFill>
              <a:latin typeface="Calibri Light"/>
              <a:cs typeface="Calibri"/>
            </a:rPr>
            <a:t> </a:t>
          </a:r>
          <a:r>
            <a:rPr lang="de-DE" sz="3200" b="0" kern="1200" dirty="0" err="1">
              <a:solidFill>
                <a:schemeClr val="bg1"/>
              </a:solidFill>
              <a:latin typeface="Calibri Light"/>
              <a:cs typeface="Calibri"/>
            </a:rPr>
            <a:t>is</a:t>
          </a:r>
          <a:r>
            <a:rPr lang="de-DE" sz="3200" b="0" kern="1200" dirty="0">
              <a:solidFill>
                <a:schemeClr val="bg1"/>
              </a:solidFill>
              <a:latin typeface="Calibri Light"/>
              <a:cs typeface="Calibri"/>
            </a:rPr>
            <a:t> Metasploit</a:t>
          </a:r>
          <a:endParaRPr lang="en-US" sz="3200" b="0" kern="1200" dirty="0">
            <a:solidFill>
              <a:schemeClr val="bg1"/>
            </a:solidFill>
            <a:latin typeface="Calibri Light"/>
            <a:cs typeface="Calibri"/>
          </a:endParaRPr>
        </a:p>
      </dsp:txBody>
      <dsp:txXfrm>
        <a:off x="22940" y="22940"/>
        <a:ext cx="7160195" cy="737360"/>
      </dsp:txXfrm>
    </dsp:sp>
    <dsp:sp modelId="{996C56CD-3598-204C-8CAD-A260051B09D7}">
      <dsp:nvSpPr>
        <dsp:cNvPr id="0" name=""/>
        <dsp:cNvSpPr/>
      </dsp:nvSpPr>
      <dsp:spPr>
        <a:xfrm>
          <a:off x="604647" y="892024"/>
          <a:ext cx="8097012" cy="7832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>
              <a:solidFill>
                <a:schemeClr val="bg1"/>
              </a:solidFill>
              <a:latin typeface="Calibri Light"/>
              <a:cs typeface="Calibri"/>
            </a:rPr>
            <a:t>What can Metasploit do?</a:t>
          </a:r>
        </a:p>
      </dsp:txBody>
      <dsp:txXfrm>
        <a:off x="627587" y="914964"/>
        <a:ext cx="6937378" cy="737360"/>
      </dsp:txXfrm>
    </dsp:sp>
    <dsp:sp modelId="{F1301887-3139-BF44-A63F-44AE64E5C0B0}">
      <dsp:nvSpPr>
        <dsp:cNvPr id="0" name=""/>
        <dsp:cNvSpPr/>
      </dsp:nvSpPr>
      <dsp:spPr>
        <a:xfrm>
          <a:off x="1209293" y="1784048"/>
          <a:ext cx="8097012" cy="7832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b="0" kern="1200" dirty="0">
              <a:solidFill>
                <a:schemeClr val="bg1"/>
              </a:solidFill>
              <a:latin typeface="Calibri Light"/>
              <a:cs typeface="Calibri"/>
            </a:rPr>
            <a:t>Architecture</a:t>
          </a:r>
          <a:endParaRPr lang="en-US" sz="3200" b="0" kern="1200" dirty="0">
            <a:solidFill>
              <a:schemeClr val="bg1"/>
            </a:solidFill>
            <a:latin typeface="Calibri Light"/>
            <a:cs typeface="Calibri"/>
          </a:endParaRPr>
        </a:p>
      </dsp:txBody>
      <dsp:txXfrm>
        <a:off x="1232233" y="1806988"/>
        <a:ext cx="6937378" cy="737360"/>
      </dsp:txXfrm>
    </dsp:sp>
    <dsp:sp modelId="{85623A7C-2E78-B24F-9BFD-4AF17E139ED9}">
      <dsp:nvSpPr>
        <dsp:cNvPr id="0" name=""/>
        <dsp:cNvSpPr/>
      </dsp:nvSpPr>
      <dsp:spPr>
        <a:xfrm>
          <a:off x="1813940" y="2676072"/>
          <a:ext cx="8097012" cy="7832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b="0" kern="1200" dirty="0" err="1">
              <a:solidFill>
                <a:schemeClr val="bg1"/>
              </a:solidFill>
              <a:latin typeface="Calibri Light"/>
              <a:cs typeface="Calibri"/>
            </a:rPr>
            <a:t>Fundamentals</a:t>
          </a:r>
          <a:r>
            <a:rPr lang="de-DE" sz="3200" b="0" kern="1200" dirty="0">
              <a:solidFill>
                <a:schemeClr val="bg1"/>
              </a:solidFill>
              <a:latin typeface="Calibri Light"/>
              <a:cs typeface="Calibri"/>
            </a:rPr>
            <a:t> &amp; Features</a:t>
          </a:r>
          <a:endParaRPr lang="en-US" sz="3200" b="0" kern="1200" dirty="0">
            <a:solidFill>
              <a:schemeClr val="bg1"/>
            </a:solidFill>
            <a:latin typeface="Calibri Light"/>
            <a:cs typeface="Calibri"/>
          </a:endParaRPr>
        </a:p>
      </dsp:txBody>
      <dsp:txXfrm>
        <a:off x="1836880" y="2699012"/>
        <a:ext cx="6937378" cy="737360"/>
      </dsp:txXfrm>
    </dsp:sp>
    <dsp:sp modelId="{B08CC41A-AD37-DB47-AFCD-0F00005AA68C}">
      <dsp:nvSpPr>
        <dsp:cNvPr id="0" name=""/>
        <dsp:cNvSpPr/>
      </dsp:nvSpPr>
      <dsp:spPr>
        <a:xfrm>
          <a:off x="2418587" y="3568097"/>
          <a:ext cx="8097012" cy="7832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b="0" kern="1200" dirty="0">
              <a:solidFill>
                <a:schemeClr val="bg1"/>
              </a:solidFill>
              <a:latin typeface="Calibri Light"/>
              <a:cs typeface="Calibri"/>
            </a:rPr>
            <a:t>Comparison</a:t>
          </a:r>
        </a:p>
      </dsp:txBody>
      <dsp:txXfrm>
        <a:off x="2441527" y="3591037"/>
        <a:ext cx="6937378" cy="737360"/>
      </dsp:txXfrm>
    </dsp:sp>
    <dsp:sp modelId="{FCC924F2-AEF4-3C4C-A8FA-6A89E7D638A7}">
      <dsp:nvSpPr>
        <dsp:cNvPr id="0" name=""/>
        <dsp:cNvSpPr/>
      </dsp:nvSpPr>
      <dsp:spPr>
        <a:xfrm>
          <a:off x="7587905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702454" y="572200"/>
        <a:ext cx="280008" cy="383102"/>
      </dsp:txXfrm>
    </dsp:sp>
    <dsp:sp modelId="{EA03D390-5160-364E-8033-9658934AFDF7}">
      <dsp:nvSpPr>
        <dsp:cNvPr id="0" name=""/>
        <dsp:cNvSpPr/>
      </dsp:nvSpPr>
      <dsp:spPr>
        <a:xfrm>
          <a:off x="8192552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300" kern="1200"/>
        </a:p>
      </dsp:txBody>
      <dsp:txXfrm>
        <a:off x="8307101" y="1464225"/>
        <a:ext cx="280008" cy="383102"/>
      </dsp:txXfrm>
    </dsp:sp>
    <dsp:sp modelId="{E037F7C7-786A-1B41-9AE1-F250DF8BDF5B}">
      <dsp:nvSpPr>
        <dsp:cNvPr id="0" name=""/>
        <dsp:cNvSpPr/>
      </dsp:nvSpPr>
      <dsp:spPr>
        <a:xfrm>
          <a:off x="8797199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911748" y="2343195"/>
        <a:ext cx="280008" cy="383102"/>
      </dsp:txXfrm>
    </dsp:sp>
    <dsp:sp modelId="{DAFBF217-23B5-CB4C-A17E-A5DF04894FA4}">
      <dsp:nvSpPr>
        <dsp:cNvPr id="0" name=""/>
        <dsp:cNvSpPr/>
      </dsp:nvSpPr>
      <dsp:spPr>
        <a:xfrm>
          <a:off x="9401846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516395" y="3243922"/>
        <a:ext cx="280008" cy="383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830FB-8152-4576-BA37-1024740939AD}">
      <dsp:nvSpPr>
        <dsp:cNvPr id="0" name=""/>
        <dsp:cNvSpPr/>
      </dsp:nvSpPr>
      <dsp:spPr>
        <a:xfrm>
          <a:off x="0" y="78060"/>
          <a:ext cx="2957512" cy="18780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44F17-9AD3-4602-B5A2-22B7001A17DC}">
      <dsp:nvSpPr>
        <dsp:cNvPr id="0" name=""/>
        <dsp:cNvSpPr/>
      </dsp:nvSpPr>
      <dsp:spPr>
        <a:xfrm>
          <a:off x="328612" y="390242"/>
          <a:ext cx="2957512" cy="18780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0" kern="1200" dirty="0" err="1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Developed</a:t>
          </a:r>
          <a:r>
            <a:rPr lang="de-DE" sz="2400" b="0" kern="120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 </a:t>
          </a:r>
          <a:r>
            <a:rPr lang="de-DE" sz="2400" b="0" kern="1200" dirty="0" err="1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by</a:t>
          </a:r>
          <a:r>
            <a:rPr lang="de-DE" sz="2400" b="0" kern="120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 rapid7</a:t>
          </a:r>
        </a:p>
      </dsp:txBody>
      <dsp:txXfrm>
        <a:off x="383617" y="445247"/>
        <a:ext cx="2847502" cy="1768010"/>
      </dsp:txXfrm>
    </dsp:sp>
    <dsp:sp modelId="{F66E523A-287E-46A6-8D16-C3BD2527F3DE}">
      <dsp:nvSpPr>
        <dsp:cNvPr id="0" name=""/>
        <dsp:cNvSpPr/>
      </dsp:nvSpPr>
      <dsp:spPr>
        <a:xfrm>
          <a:off x="3614737" y="78060"/>
          <a:ext cx="2957512" cy="18780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CEC66-ABD3-4145-942F-06142A5AFA8B}">
      <dsp:nvSpPr>
        <dsp:cNvPr id="0" name=""/>
        <dsp:cNvSpPr/>
      </dsp:nvSpPr>
      <dsp:spPr>
        <a:xfrm>
          <a:off x="3943350" y="390242"/>
          <a:ext cx="2957512" cy="18780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0" kern="120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Pen-Testing Framework</a:t>
          </a:r>
          <a:endParaRPr lang="en-US" sz="2400" b="0" kern="1200" dirty="0">
            <a:solidFill>
              <a:schemeClr val="tx2">
                <a:lumMod val="75000"/>
              </a:schemeClr>
            </a:solidFill>
            <a:latin typeface="+mj-lt"/>
            <a:cs typeface="Calibri"/>
          </a:endParaRPr>
        </a:p>
      </dsp:txBody>
      <dsp:txXfrm>
        <a:off x="3998355" y="445247"/>
        <a:ext cx="2847502" cy="1768010"/>
      </dsp:txXfrm>
    </dsp:sp>
    <dsp:sp modelId="{00E59830-3064-4906-9D49-29E1F973E915}">
      <dsp:nvSpPr>
        <dsp:cNvPr id="0" name=""/>
        <dsp:cNvSpPr/>
      </dsp:nvSpPr>
      <dsp:spPr>
        <a:xfrm>
          <a:off x="7229475" y="78060"/>
          <a:ext cx="2957512" cy="18780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1935A-7580-4380-99BE-66DAF2C70553}">
      <dsp:nvSpPr>
        <dsp:cNvPr id="0" name=""/>
        <dsp:cNvSpPr/>
      </dsp:nvSpPr>
      <dsp:spPr>
        <a:xfrm>
          <a:off x="7558087" y="390242"/>
          <a:ext cx="2957512" cy="18780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Open Source Community</a:t>
          </a:r>
        </a:p>
      </dsp:txBody>
      <dsp:txXfrm>
        <a:off x="7613092" y="445247"/>
        <a:ext cx="2847502" cy="1768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830FB-8152-4576-BA37-1024740939AD}">
      <dsp:nvSpPr>
        <dsp:cNvPr id="0" name=""/>
        <dsp:cNvSpPr/>
      </dsp:nvSpPr>
      <dsp:spPr>
        <a:xfrm>
          <a:off x="0" y="78060"/>
          <a:ext cx="2957512" cy="18780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44F17-9AD3-4602-B5A2-22B7001A17DC}">
      <dsp:nvSpPr>
        <dsp:cNvPr id="0" name=""/>
        <dsp:cNvSpPr/>
      </dsp:nvSpPr>
      <dsp:spPr>
        <a:xfrm>
          <a:off x="328612" y="390242"/>
          <a:ext cx="2957512" cy="18780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0" kern="1200" dirty="0" err="1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Verify</a:t>
          </a:r>
          <a:r>
            <a:rPr lang="de-DE" sz="2400" b="0" kern="120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 </a:t>
          </a:r>
          <a:r>
            <a:rPr lang="de-DE" sz="2400" b="0" kern="1200" dirty="0" err="1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Vulnerabilities</a:t>
          </a:r>
          <a:endParaRPr lang="de-DE" sz="2400" b="0" kern="1200" dirty="0">
            <a:solidFill>
              <a:schemeClr val="tx2">
                <a:lumMod val="75000"/>
              </a:schemeClr>
            </a:solidFill>
            <a:latin typeface="+mj-lt"/>
            <a:cs typeface="Calibri"/>
          </a:endParaRPr>
        </a:p>
      </dsp:txBody>
      <dsp:txXfrm>
        <a:off x="383617" y="445247"/>
        <a:ext cx="2847502" cy="1768010"/>
      </dsp:txXfrm>
    </dsp:sp>
    <dsp:sp modelId="{F66E523A-287E-46A6-8D16-C3BD2527F3DE}">
      <dsp:nvSpPr>
        <dsp:cNvPr id="0" name=""/>
        <dsp:cNvSpPr/>
      </dsp:nvSpPr>
      <dsp:spPr>
        <a:xfrm>
          <a:off x="3614737" y="78060"/>
          <a:ext cx="2957512" cy="18780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CEC66-ABD3-4145-942F-06142A5AFA8B}">
      <dsp:nvSpPr>
        <dsp:cNvPr id="0" name=""/>
        <dsp:cNvSpPr/>
      </dsp:nvSpPr>
      <dsp:spPr>
        <a:xfrm>
          <a:off x="3943350" y="390242"/>
          <a:ext cx="2957512" cy="18780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Manage Security Assessments</a:t>
          </a:r>
        </a:p>
      </dsp:txBody>
      <dsp:txXfrm>
        <a:off x="3998355" y="445247"/>
        <a:ext cx="2847502" cy="1768010"/>
      </dsp:txXfrm>
    </dsp:sp>
    <dsp:sp modelId="{00E59830-3064-4906-9D49-29E1F973E915}">
      <dsp:nvSpPr>
        <dsp:cNvPr id="0" name=""/>
        <dsp:cNvSpPr/>
      </dsp:nvSpPr>
      <dsp:spPr>
        <a:xfrm>
          <a:off x="7229475" y="78060"/>
          <a:ext cx="2957512" cy="18780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1935A-7580-4380-99BE-66DAF2C70553}">
      <dsp:nvSpPr>
        <dsp:cNvPr id="0" name=""/>
        <dsp:cNvSpPr/>
      </dsp:nvSpPr>
      <dsp:spPr>
        <a:xfrm>
          <a:off x="7558087" y="390242"/>
          <a:ext cx="2957512" cy="18780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Improve Security Awareness</a:t>
          </a:r>
        </a:p>
      </dsp:txBody>
      <dsp:txXfrm>
        <a:off x="7613092" y="445247"/>
        <a:ext cx="2847502" cy="1768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637E4-EAB4-46D7-9B30-BCDCC6047013}">
      <dsp:nvSpPr>
        <dsp:cNvPr id="0" name=""/>
        <dsp:cNvSpPr/>
      </dsp:nvSpPr>
      <dsp:spPr>
        <a:xfrm>
          <a:off x="3080" y="1361187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5C4F9-9B08-4792-AF61-619CC5B4BEB1}">
      <dsp:nvSpPr>
        <dsp:cNvPr id="0" name=""/>
        <dsp:cNvSpPr/>
      </dsp:nvSpPr>
      <dsp:spPr>
        <a:xfrm>
          <a:off x="247486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Filesystem and Libraries</a:t>
          </a:r>
          <a:endParaRPr lang="en-US" sz="2400" kern="1200" dirty="0">
            <a:solidFill>
              <a:schemeClr val="tx2">
                <a:lumMod val="75000"/>
              </a:schemeClr>
            </a:solidFill>
            <a:latin typeface="+mj-lt"/>
            <a:cs typeface="Calibri"/>
          </a:endParaRPr>
        </a:p>
      </dsp:txBody>
      <dsp:txXfrm>
        <a:off x="288396" y="1634282"/>
        <a:ext cx="2117829" cy="1314957"/>
      </dsp:txXfrm>
    </dsp:sp>
    <dsp:sp modelId="{95A92928-7C5A-4BBD-8BCE-0CC3BE3FCE64}">
      <dsp:nvSpPr>
        <dsp:cNvPr id="0" name=""/>
        <dsp:cNvSpPr/>
      </dsp:nvSpPr>
      <dsp:spPr>
        <a:xfrm>
          <a:off x="2691541" y="1361187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CB8A8-B1B3-4C45-96E9-7EFE3F2AA0A1}">
      <dsp:nvSpPr>
        <dsp:cNvPr id="0" name=""/>
        <dsp:cNvSpPr/>
      </dsp:nvSpPr>
      <dsp:spPr>
        <a:xfrm>
          <a:off x="2935947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Modules and Location</a:t>
          </a:r>
        </a:p>
      </dsp:txBody>
      <dsp:txXfrm>
        <a:off x="2976857" y="1634282"/>
        <a:ext cx="2117829" cy="1314957"/>
      </dsp:txXfrm>
    </dsp:sp>
    <dsp:sp modelId="{C5A8D227-83D8-4D93-85EB-CD02AF711C84}">
      <dsp:nvSpPr>
        <dsp:cNvPr id="0" name=""/>
        <dsp:cNvSpPr/>
      </dsp:nvSpPr>
      <dsp:spPr>
        <a:xfrm>
          <a:off x="5380002" y="1361187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9EA02-3C5B-467B-887F-273E7A50CEC5}">
      <dsp:nvSpPr>
        <dsp:cNvPr id="0" name=""/>
        <dsp:cNvSpPr/>
      </dsp:nvSpPr>
      <dsp:spPr>
        <a:xfrm>
          <a:off x="5624408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Metasploit </a:t>
          </a:r>
          <a:r>
            <a:rPr lang="de-DE" sz="2400" kern="1200" dirty="0" err="1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Object</a:t>
          </a:r>
          <a:r>
            <a:rPr lang="de-DE" sz="2400" kern="120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 Modle</a:t>
          </a:r>
          <a:endParaRPr lang="en-US" sz="2400" kern="1200" dirty="0">
            <a:solidFill>
              <a:schemeClr val="tx2">
                <a:lumMod val="75000"/>
              </a:schemeClr>
            </a:solidFill>
            <a:latin typeface="+mj-lt"/>
            <a:cs typeface="Calibri"/>
          </a:endParaRPr>
        </a:p>
      </dsp:txBody>
      <dsp:txXfrm>
        <a:off x="5665318" y="1634282"/>
        <a:ext cx="2117829" cy="1314957"/>
      </dsp:txXfrm>
    </dsp:sp>
    <dsp:sp modelId="{963BB169-3AD8-439E-9CD9-1E380646C4E3}">
      <dsp:nvSpPr>
        <dsp:cNvPr id="0" name=""/>
        <dsp:cNvSpPr/>
      </dsp:nvSpPr>
      <dsp:spPr>
        <a:xfrm>
          <a:off x="8068463" y="1361187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C3122-AA31-4195-B810-06E31D0BD465}">
      <dsp:nvSpPr>
        <dsp:cNvPr id="0" name=""/>
        <dsp:cNvSpPr/>
      </dsp:nvSpPr>
      <dsp:spPr>
        <a:xfrm>
          <a:off x="8312869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Mixins</a:t>
          </a:r>
          <a:r>
            <a:rPr lang="de-DE" sz="2400" kern="120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 and Plugins</a:t>
          </a:r>
          <a:endParaRPr lang="en-US" sz="2400" kern="1200" dirty="0">
            <a:solidFill>
              <a:schemeClr val="tx2">
                <a:lumMod val="75000"/>
              </a:schemeClr>
            </a:solidFill>
            <a:latin typeface="+mj-lt"/>
            <a:cs typeface="Calibri"/>
          </a:endParaRPr>
        </a:p>
      </dsp:txBody>
      <dsp:txXfrm>
        <a:off x="8353779" y="1634282"/>
        <a:ext cx="2117829" cy="13149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D0BB45-A5D7-43EE-AC34-4AF6C2A21800}">
      <dsp:nvSpPr>
        <dsp:cNvPr id="0" name=""/>
        <dsp:cNvSpPr/>
      </dsp:nvSpPr>
      <dsp:spPr>
        <a:xfrm>
          <a:off x="3080" y="1361187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C6CFC-3100-4576-A806-32CC696D2E00}">
      <dsp:nvSpPr>
        <dsp:cNvPr id="0" name=""/>
        <dsp:cNvSpPr/>
      </dsp:nvSpPr>
      <dsp:spPr>
        <a:xfrm>
          <a:off x="247486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>
              <a:solidFill>
                <a:schemeClr val="tx2">
                  <a:lumMod val="75000"/>
                </a:schemeClr>
              </a:solidFill>
              <a:latin typeface="+mj-lt"/>
            </a:rPr>
            <a:t>MSFcli</a:t>
          </a:r>
          <a:endParaRPr lang="en-US" sz="2400" kern="1200" dirty="0">
            <a:solidFill>
              <a:schemeClr val="tx2">
                <a:lumMod val="75000"/>
              </a:schemeClr>
            </a:solidFill>
            <a:latin typeface="+mj-lt"/>
          </a:endParaRPr>
        </a:p>
      </dsp:txBody>
      <dsp:txXfrm>
        <a:off x="288396" y="1634282"/>
        <a:ext cx="2117829" cy="1314957"/>
      </dsp:txXfrm>
    </dsp:sp>
    <dsp:sp modelId="{5E3F65CB-ED0E-4461-85D9-8EB9A562B490}">
      <dsp:nvSpPr>
        <dsp:cNvPr id="0" name=""/>
        <dsp:cNvSpPr/>
      </dsp:nvSpPr>
      <dsp:spPr>
        <a:xfrm>
          <a:off x="2691541" y="1361187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6FD7E-F26D-4B54-9A3C-16638B3DD590}">
      <dsp:nvSpPr>
        <dsp:cNvPr id="0" name=""/>
        <dsp:cNvSpPr/>
      </dsp:nvSpPr>
      <dsp:spPr>
        <a:xfrm>
          <a:off x="2935947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>
              <a:solidFill>
                <a:schemeClr val="tx2">
                  <a:lumMod val="75000"/>
                </a:schemeClr>
              </a:solidFill>
              <a:latin typeface="+mj-lt"/>
            </a:rPr>
            <a:t>MSFConsole</a:t>
          </a:r>
          <a:endParaRPr lang="de-DE" sz="2400" kern="1200" dirty="0">
            <a:solidFill>
              <a:schemeClr val="tx2">
                <a:lumMod val="75000"/>
              </a:schemeClr>
            </a:solidFill>
            <a:latin typeface="+mj-lt"/>
          </a:endParaRPr>
        </a:p>
      </dsp:txBody>
      <dsp:txXfrm>
        <a:off x="2976857" y="1634282"/>
        <a:ext cx="2117829" cy="1314957"/>
      </dsp:txXfrm>
    </dsp:sp>
    <dsp:sp modelId="{7D3FFCE8-8008-4C1F-83DA-A2A076DDCCFF}">
      <dsp:nvSpPr>
        <dsp:cNvPr id="0" name=""/>
        <dsp:cNvSpPr/>
      </dsp:nvSpPr>
      <dsp:spPr>
        <a:xfrm>
          <a:off x="5380002" y="1361187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7B0D2-E6C1-4ADE-AF5B-E8F7E75650F2}">
      <dsp:nvSpPr>
        <dsp:cNvPr id="0" name=""/>
        <dsp:cNvSpPr/>
      </dsp:nvSpPr>
      <dsp:spPr>
        <a:xfrm>
          <a:off x="5624408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olidFill>
                <a:schemeClr val="tx2">
                  <a:lumMod val="75000"/>
                </a:schemeClr>
              </a:solidFill>
              <a:latin typeface="+mj-lt"/>
            </a:rPr>
            <a:t>Exploits</a:t>
          </a:r>
          <a:endParaRPr lang="en-US" sz="2400" kern="1200" dirty="0">
            <a:solidFill>
              <a:schemeClr val="tx2">
                <a:lumMod val="75000"/>
              </a:schemeClr>
            </a:solidFill>
            <a:latin typeface="+mj-lt"/>
          </a:endParaRPr>
        </a:p>
      </dsp:txBody>
      <dsp:txXfrm>
        <a:off x="5665318" y="1634282"/>
        <a:ext cx="2117829" cy="1314957"/>
      </dsp:txXfrm>
    </dsp:sp>
    <dsp:sp modelId="{D822EFD1-3A59-4BC6-BC38-5A4CFE322C0F}">
      <dsp:nvSpPr>
        <dsp:cNvPr id="0" name=""/>
        <dsp:cNvSpPr/>
      </dsp:nvSpPr>
      <dsp:spPr>
        <a:xfrm>
          <a:off x="8068463" y="1361187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FD4A6-79B5-45F7-A43A-67EEF5D1DF77}">
      <dsp:nvSpPr>
        <dsp:cNvPr id="0" name=""/>
        <dsp:cNvSpPr/>
      </dsp:nvSpPr>
      <dsp:spPr>
        <a:xfrm>
          <a:off x="8312869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2">
                  <a:lumMod val="75000"/>
                </a:schemeClr>
              </a:solidFill>
              <a:latin typeface="+mj-lt"/>
            </a:rPr>
            <a:t>Meterpreter</a:t>
          </a:r>
        </a:p>
      </dsp:txBody>
      <dsp:txXfrm>
        <a:off x="8353779" y="1634282"/>
        <a:ext cx="2117829" cy="13149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23033-F1BE-4348-A73C-B49AB5D15017}">
      <dsp:nvSpPr>
        <dsp:cNvPr id="0" name=""/>
        <dsp:cNvSpPr/>
      </dsp:nvSpPr>
      <dsp:spPr>
        <a:xfrm>
          <a:off x="3594" y="1527163"/>
          <a:ext cx="1751401" cy="11121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47D8C-03CE-4CC3-BEBF-0AFE80F5E00B}">
      <dsp:nvSpPr>
        <dsp:cNvPr id="0" name=""/>
        <dsp:cNvSpPr/>
      </dsp:nvSpPr>
      <dsp:spPr>
        <a:xfrm>
          <a:off x="198194" y="1712033"/>
          <a:ext cx="1751401" cy="11121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000" kern="1200" dirty="0">
              <a:solidFill>
                <a:schemeClr val="tx2">
                  <a:lumMod val="75000"/>
                </a:schemeClr>
              </a:solidFill>
              <a:latin typeface="+mj-lt"/>
            </a:rPr>
            <a:t>Port Scanning</a:t>
          </a:r>
          <a:endParaRPr lang="en-US" sz="2000" kern="1200" dirty="0">
            <a:solidFill>
              <a:schemeClr val="tx2">
                <a:lumMod val="75000"/>
              </a:schemeClr>
            </a:solidFill>
            <a:latin typeface="+mj-lt"/>
          </a:endParaRPr>
        </a:p>
      </dsp:txBody>
      <dsp:txXfrm>
        <a:off x="230767" y="1744606"/>
        <a:ext cx="1686255" cy="1046994"/>
      </dsp:txXfrm>
    </dsp:sp>
    <dsp:sp modelId="{A0B18D42-5FB1-44BE-876C-6AA47CAA7990}">
      <dsp:nvSpPr>
        <dsp:cNvPr id="0" name=""/>
        <dsp:cNvSpPr/>
      </dsp:nvSpPr>
      <dsp:spPr>
        <a:xfrm>
          <a:off x="2144196" y="1527163"/>
          <a:ext cx="1751401" cy="11121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42A7F-EAB4-4725-817B-D258555258AB}">
      <dsp:nvSpPr>
        <dsp:cNvPr id="0" name=""/>
        <dsp:cNvSpPr/>
      </dsp:nvSpPr>
      <dsp:spPr>
        <a:xfrm>
          <a:off x="2338796" y="1712033"/>
          <a:ext cx="1751401" cy="11121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000" kern="1200" dirty="0">
              <a:solidFill>
                <a:schemeClr val="tx2">
                  <a:lumMod val="75000"/>
                </a:schemeClr>
              </a:solidFill>
              <a:latin typeface="+mj-lt"/>
            </a:rPr>
            <a:t>Hunting </a:t>
          </a:r>
          <a:r>
            <a:rPr lang="de-DE" sz="2000" kern="1200" dirty="0" err="1">
              <a:solidFill>
                <a:schemeClr val="tx2">
                  <a:lumMod val="75000"/>
                </a:schemeClr>
              </a:solidFill>
              <a:latin typeface="+mj-lt"/>
            </a:rPr>
            <a:t>for</a:t>
          </a:r>
          <a:r>
            <a:rPr lang="de-DE" sz="2000" kern="1200" dirty="0">
              <a:solidFill>
                <a:schemeClr val="tx2">
                  <a:lumMod val="75000"/>
                </a:schemeClr>
              </a:solidFill>
              <a:latin typeface="+mj-lt"/>
            </a:rPr>
            <a:t> MSSQL</a:t>
          </a:r>
          <a:endParaRPr lang="en-US" sz="2000" kern="1200" dirty="0">
            <a:solidFill>
              <a:schemeClr val="tx2">
                <a:lumMod val="75000"/>
              </a:schemeClr>
            </a:solidFill>
            <a:latin typeface="+mj-lt"/>
          </a:endParaRPr>
        </a:p>
      </dsp:txBody>
      <dsp:txXfrm>
        <a:off x="2371369" y="1744606"/>
        <a:ext cx="1686255" cy="1046994"/>
      </dsp:txXfrm>
    </dsp:sp>
    <dsp:sp modelId="{88928FF6-8846-48EB-9C49-9EC90BC33FF8}">
      <dsp:nvSpPr>
        <dsp:cNvPr id="0" name=""/>
        <dsp:cNvSpPr/>
      </dsp:nvSpPr>
      <dsp:spPr>
        <a:xfrm>
          <a:off x="4284798" y="1527163"/>
          <a:ext cx="1751401" cy="11121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466E8-DCA3-4B02-A04C-D1803D002C7D}">
      <dsp:nvSpPr>
        <dsp:cNvPr id="0" name=""/>
        <dsp:cNvSpPr/>
      </dsp:nvSpPr>
      <dsp:spPr>
        <a:xfrm>
          <a:off x="4479399" y="1712033"/>
          <a:ext cx="1751401" cy="11121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000" kern="1200" dirty="0">
              <a:solidFill>
                <a:schemeClr val="tx2">
                  <a:lumMod val="75000"/>
                </a:schemeClr>
              </a:solidFill>
              <a:latin typeface="+mj-lt"/>
            </a:rPr>
            <a:t>Service </a:t>
          </a:r>
          <a:r>
            <a:rPr lang="de-DE" sz="2000" kern="1200" dirty="0" err="1">
              <a:solidFill>
                <a:schemeClr val="tx2">
                  <a:lumMod val="75000"/>
                </a:schemeClr>
              </a:solidFill>
              <a:latin typeface="+mj-lt"/>
            </a:rPr>
            <a:t>Identification</a:t>
          </a:r>
          <a:endParaRPr lang="en-US" sz="2000" kern="1200" dirty="0">
            <a:solidFill>
              <a:schemeClr val="tx2">
                <a:lumMod val="75000"/>
              </a:schemeClr>
            </a:solidFill>
            <a:latin typeface="+mj-lt"/>
          </a:endParaRPr>
        </a:p>
      </dsp:txBody>
      <dsp:txXfrm>
        <a:off x="4511972" y="1744606"/>
        <a:ext cx="1686255" cy="1046994"/>
      </dsp:txXfrm>
    </dsp:sp>
    <dsp:sp modelId="{BDF24FE3-2C6E-4870-AA7F-FFD30EAF39AE}">
      <dsp:nvSpPr>
        <dsp:cNvPr id="0" name=""/>
        <dsp:cNvSpPr/>
      </dsp:nvSpPr>
      <dsp:spPr>
        <a:xfrm>
          <a:off x="6425401" y="1527163"/>
          <a:ext cx="1751401" cy="11121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55F51-9FE7-4A96-AF5B-36C4A4FE188F}">
      <dsp:nvSpPr>
        <dsp:cNvPr id="0" name=""/>
        <dsp:cNvSpPr/>
      </dsp:nvSpPr>
      <dsp:spPr>
        <a:xfrm>
          <a:off x="6620001" y="1712033"/>
          <a:ext cx="1751401" cy="11121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000" kern="1200" dirty="0">
              <a:solidFill>
                <a:schemeClr val="tx2">
                  <a:lumMod val="75000"/>
                </a:schemeClr>
              </a:solidFill>
              <a:latin typeface="+mj-lt"/>
            </a:rPr>
            <a:t>Password </a:t>
          </a:r>
          <a:r>
            <a:rPr lang="de-DE" sz="2000" kern="1200" dirty="0" err="1">
              <a:solidFill>
                <a:schemeClr val="tx2">
                  <a:lumMod val="75000"/>
                </a:schemeClr>
              </a:solidFill>
              <a:latin typeface="+mj-lt"/>
            </a:rPr>
            <a:t>Sniffing</a:t>
          </a:r>
          <a:endParaRPr lang="en-US" sz="2000" kern="1200" dirty="0">
            <a:solidFill>
              <a:schemeClr val="tx2">
                <a:lumMod val="75000"/>
              </a:schemeClr>
            </a:solidFill>
            <a:latin typeface="+mj-lt"/>
          </a:endParaRPr>
        </a:p>
      </dsp:txBody>
      <dsp:txXfrm>
        <a:off x="6652574" y="1744606"/>
        <a:ext cx="1686255" cy="1046994"/>
      </dsp:txXfrm>
    </dsp:sp>
    <dsp:sp modelId="{EC4093D6-6349-4217-A10A-AD2A26DAC6BC}">
      <dsp:nvSpPr>
        <dsp:cNvPr id="0" name=""/>
        <dsp:cNvSpPr/>
      </dsp:nvSpPr>
      <dsp:spPr>
        <a:xfrm>
          <a:off x="8566003" y="1527163"/>
          <a:ext cx="1751401" cy="11121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DD010-014C-4E31-B171-6BDF740DBF14}">
      <dsp:nvSpPr>
        <dsp:cNvPr id="0" name=""/>
        <dsp:cNvSpPr/>
      </dsp:nvSpPr>
      <dsp:spPr>
        <a:xfrm>
          <a:off x="8760603" y="1712033"/>
          <a:ext cx="1751401" cy="11121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000" kern="1200" dirty="0">
              <a:solidFill>
                <a:schemeClr val="tx2">
                  <a:lumMod val="75000"/>
                </a:schemeClr>
              </a:solidFill>
              <a:latin typeface="+mj-lt"/>
            </a:rPr>
            <a:t>SNMP </a:t>
          </a:r>
          <a:r>
            <a:rPr lang="de-DE" sz="2000" kern="1200" dirty="0" err="1">
              <a:solidFill>
                <a:schemeClr val="tx2">
                  <a:lumMod val="75000"/>
                </a:schemeClr>
              </a:solidFill>
              <a:latin typeface="+mj-lt"/>
            </a:rPr>
            <a:t>Sweeping</a:t>
          </a:r>
          <a:endParaRPr lang="en-US" sz="2000" kern="1200" dirty="0" err="1">
            <a:solidFill>
              <a:schemeClr val="tx2">
                <a:lumMod val="75000"/>
              </a:schemeClr>
            </a:solidFill>
            <a:latin typeface="+mj-lt"/>
          </a:endParaRPr>
        </a:p>
      </dsp:txBody>
      <dsp:txXfrm>
        <a:off x="8793176" y="1744606"/>
        <a:ext cx="1686255" cy="10469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F3C32-4F7E-4EF9-9A37-737A4AF93084}">
      <dsp:nvSpPr>
        <dsp:cNvPr id="0" name=""/>
        <dsp:cNvSpPr/>
      </dsp:nvSpPr>
      <dsp:spPr>
        <a:xfrm>
          <a:off x="3594" y="1527766"/>
          <a:ext cx="1751401" cy="11121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6892D-7487-4198-856E-CC2AC7409352}">
      <dsp:nvSpPr>
        <dsp:cNvPr id="0" name=""/>
        <dsp:cNvSpPr/>
      </dsp:nvSpPr>
      <dsp:spPr>
        <a:xfrm>
          <a:off x="198194" y="1712636"/>
          <a:ext cx="1751401" cy="11121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solidFill>
                <a:schemeClr val="tx2">
                  <a:lumMod val="75000"/>
                </a:schemeClr>
              </a:solidFill>
              <a:latin typeface="+mj-lt"/>
            </a:rPr>
            <a:t>SMB Login Check</a:t>
          </a:r>
          <a:endParaRPr lang="en-US" sz="2000" kern="1200" dirty="0">
            <a:solidFill>
              <a:schemeClr val="tx2">
                <a:lumMod val="75000"/>
              </a:schemeClr>
            </a:solidFill>
            <a:latin typeface="+mj-lt"/>
          </a:endParaRPr>
        </a:p>
      </dsp:txBody>
      <dsp:txXfrm>
        <a:off x="230767" y="1745209"/>
        <a:ext cx="1686255" cy="1046994"/>
      </dsp:txXfrm>
    </dsp:sp>
    <dsp:sp modelId="{A91EB00A-E300-4C85-A9D6-EE68A840DF52}">
      <dsp:nvSpPr>
        <dsp:cNvPr id="0" name=""/>
        <dsp:cNvSpPr/>
      </dsp:nvSpPr>
      <dsp:spPr>
        <a:xfrm>
          <a:off x="2144196" y="1527766"/>
          <a:ext cx="1751401" cy="11121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63874-3A09-476D-B96B-2D4E3447A3CE}">
      <dsp:nvSpPr>
        <dsp:cNvPr id="0" name=""/>
        <dsp:cNvSpPr/>
      </dsp:nvSpPr>
      <dsp:spPr>
        <a:xfrm>
          <a:off x="2338796" y="1712636"/>
          <a:ext cx="1751401" cy="11121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solidFill>
                <a:schemeClr val="tx2">
                  <a:lumMod val="75000"/>
                </a:schemeClr>
              </a:solidFill>
              <a:latin typeface="+mj-lt"/>
            </a:rPr>
            <a:t>VCN Authentication</a:t>
          </a:r>
          <a:endParaRPr lang="en-US" sz="2000" kern="1200" dirty="0">
            <a:solidFill>
              <a:schemeClr val="tx2">
                <a:lumMod val="75000"/>
              </a:schemeClr>
            </a:solidFill>
            <a:latin typeface="+mj-lt"/>
          </a:endParaRPr>
        </a:p>
      </dsp:txBody>
      <dsp:txXfrm>
        <a:off x="2371369" y="1745209"/>
        <a:ext cx="1686255" cy="1046994"/>
      </dsp:txXfrm>
    </dsp:sp>
    <dsp:sp modelId="{294726F2-BDDF-425A-86A3-D1132A81C2C3}">
      <dsp:nvSpPr>
        <dsp:cNvPr id="0" name=""/>
        <dsp:cNvSpPr/>
      </dsp:nvSpPr>
      <dsp:spPr>
        <a:xfrm>
          <a:off x="4284798" y="1527766"/>
          <a:ext cx="1751401" cy="11121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7F3D8-EF23-455C-BE4B-EB09E6557E92}">
      <dsp:nvSpPr>
        <dsp:cNvPr id="0" name=""/>
        <dsp:cNvSpPr/>
      </dsp:nvSpPr>
      <dsp:spPr>
        <a:xfrm>
          <a:off x="4479399" y="1712636"/>
          <a:ext cx="1751401" cy="11121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solidFill>
                <a:schemeClr val="tx2">
                  <a:lumMod val="75000"/>
                </a:schemeClr>
              </a:solidFill>
              <a:latin typeface="+mj-lt"/>
            </a:rPr>
            <a:t>WMAP Web Scanner</a:t>
          </a:r>
          <a:endParaRPr lang="en-US" sz="2000" kern="1200" dirty="0">
            <a:solidFill>
              <a:schemeClr val="tx2">
                <a:lumMod val="75000"/>
              </a:schemeClr>
            </a:solidFill>
            <a:latin typeface="+mj-lt"/>
          </a:endParaRPr>
        </a:p>
      </dsp:txBody>
      <dsp:txXfrm>
        <a:off x="4511972" y="1745209"/>
        <a:ext cx="1686255" cy="1046994"/>
      </dsp:txXfrm>
    </dsp:sp>
    <dsp:sp modelId="{A8505F49-6DD7-4A6C-AC02-B0B7AB82DB3B}">
      <dsp:nvSpPr>
        <dsp:cNvPr id="0" name=""/>
        <dsp:cNvSpPr/>
      </dsp:nvSpPr>
      <dsp:spPr>
        <a:xfrm>
          <a:off x="6425401" y="1527766"/>
          <a:ext cx="1751401" cy="11121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86F9B-DFA4-4B23-9704-294FA729B5DC}">
      <dsp:nvSpPr>
        <dsp:cNvPr id="0" name=""/>
        <dsp:cNvSpPr/>
      </dsp:nvSpPr>
      <dsp:spPr>
        <a:xfrm>
          <a:off x="6620001" y="1712636"/>
          <a:ext cx="1751401" cy="11121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solidFill>
                <a:schemeClr val="tx2">
                  <a:lumMod val="75000"/>
                </a:schemeClr>
              </a:solidFill>
              <a:latin typeface="+mj-lt"/>
            </a:rPr>
            <a:t>Working </a:t>
          </a:r>
          <a:r>
            <a:rPr lang="de-DE" sz="2000" kern="1200" dirty="0" err="1">
              <a:solidFill>
                <a:schemeClr val="tx2">
                  <a:lumMod val="75000"/>
                </a:schemeClr>
              </a:solidFill>
              <a:latin typeface="+mj-lt"/>
            </a:rPr>
            <a:t>with</a:t>
          </a:r>
          <a:r>
            <a:rPr lang="de-DE" sz="2000" kern="1200" dirty="0">
              <a:solidFill>
                <a:schemeClr val="tx2">
                  <a:lumMod val="75000"/>
                </a:schemeClr>
              </a:solidFill>
              <a:latin typeface="+mj-lt"/>
            </a:rPr>
            <a:t> </a:t>
          </a:r>
          <a:r>
            <a:rPr lang="de-DE" sz="2000" kern="1200" dirty="0" err="1">
              <a:solidFill>
                <a:schemeClr val="tx2">
                  <a:lumMod val="75000"/>
                </a:schemeClr>
              </a:solidFill>
              <a:latin typeface="+mj-lt"/>
            </a:rPr>
            <a:t>Nexpose</a:t>
          </a:r>
          <a:endParaRPr lang="en-US" sz="2000" kern="1200" dirty="0">
            <a:solidFill>
              <a:schemeClr val="tx2">
                <a:lumMod val="75000"/>
              </a:schemeClr>
            </a:solidFill>
            <a:latin typeface="+mj-lt"/>
          </a:endParaRPr>
        </a:p>
      </dsp:txBody>
      <dsp:txXfrm>
        <a:off x="6652574" y="1745209"/>
        <a:ext cx="1686255" cy="1046994"/>
      </dsp:txXfrm>
    </dsp:sp>
    <dsp:sp modelId="{ABAA1B9B-4F8E-4D5C-BA19-E854AD1C780B}">
      <dsp:nvSpPr>
        <dsp:cNvPr id="0" name=""/>
        <dsp:cNvSpPr/>
      </dsp:nvSpPr>
      <dsp:spPr>
        <a:xfrm>
          <a:off x="8566003" y="1527766"/>
          <a:ext cx="1751401" cy="11121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3471D-5941-4A01-8EFC-2AC5037F22BB}">
      <dsp:nvSpPr>
        <dsp:cNvPr id="0" name=""/>
        <dsp:cNvSpPr/>
      </dsp:nvSpPr>
      <dsp:spPr>
        <a:xfrm>
          <a:off x="8760603" y="1712636"/>
          <a:ext cx="1751401" cy="11121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solidFill>
                <a:schemeClr val="tx2">
                  <a:lumMod val="75000"/>
                </a:schemeClr>
              </a:solidFill>
              <a:latin typeface="+mj-lt"/>
            </a:rPr>
            <a:t>Working </a:t>
          </a:r>
          <a:r>
            <a:rPr lang="de-DE" sz="2000" kern="1200" dirty="0" err="1">
              <a:solidFill>
                <a:schemeClr val="tx2">
                  <a:lumMod val="75000"/>
                </a:schemeClr>
              </a:solidFill>
              <a:latin typeface="+mj-lt"/>
            </a:rPr>
            <a:t>with</a:t>
          </a:r>
          <a:r>
            <a:rPr lang="de-DE" sz="2000" kern="1200" dirty="0">
              <a:solidFill>
                <a:schemeClr val="tx2">
                  <a:lumMod val="75000"/>
                </a:schemeClr>
              </a:solidFill>
              <a:latin typeface="+mj-lt"/>
            </a:rPr>
            <a:t> </a:t>
          </a:r>
          <a:r>
            <a:rPr lang="de-DE" sz="2000" kern="1200" dirty="0" err="1">
              <a:solidFill>
                <a:schemeClr val="tx2">
                  <a:lumMod val="75000"/>
                </a:schemeClr>
              </a:solidFill>
              <a:latin typeface="+mj-lt"/>
            </a:rPr>
            <a:t>Nessus</a:t>
          </a:r>
          <a:endParaRPr lang="en-US" sz="2000" kern="1200" dirty="0">
            <a:solidFill>
              <a:schemeClr val="tx2">
                <a:lumMod val="75000"/>
              </a:schemeClr>
            </a:solidFill>
            <a:latin typeface="+mj-lt"/>
          </a:endParaRPr>
        </a:p>
      </dsp:txBody>
      <dsp:txXfrm>
        <a:off x="8793176" y="1745209"/>
        <a:ext cx="1686255" cy="1046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7AEBA-D296-45D9-A3A1-29896B4FCCE4}" type="datetimeFigureOut">
              <a:rPr lang="de-DE" smtClean="0"/>
              <a:t>16.11.22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A7EB8-FDCA-4AFA-8892-9EE34B8AC8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6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Metasploit - ESDE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511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Metasploit - ESDE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91607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Metasploit - ESDE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9308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Metasploit - ESDE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6249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Metasploit - ESDE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5320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Metasploit - ESDE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6673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Metasploit - ESDE Workshop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5468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Metasploit - ESDE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5535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Metasploit - ESDE Workshop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4364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Metasploit - ESDE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5403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Metasploit - ESDE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2133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Metasploit - ESDE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36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C0D0B-D2F1-C04D-DA12-FEFC0515C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49" y="4559523"/>
            <a:ext cx="10901471" cy="1236440"/>
          </a:xfrm>
          <a:noFill/>
        </p:spPr>
        <p:txBody>
          <a:bodyPr>
            <a:normAutofit/>
          </a:bodyPr>
          <a:lstStyle/>
          <a:p>
            <a:r>
              <a:rPr lang="de-DE" sz="6600" dirty="0">
                <a:solidFill>
                  <a:schemeClr val="tx2">
                    <a:lumMod val="75000"/>
                  </a:schemeClr>
                </a:solidFill>
              </a:rPr>
              <a:t>Metasploit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68CB36-A0B0-0EBD-95AB-B2C30C182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449" y="5795963"/>
            <a:ext cx="10901471" cy="56038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800" dirty="0">
                <a:solidFill>
                  <a:schemeClr val="tx2">
                    <a:lumMod val="75000"/>
                  </a:schemeClr>
                </a:solidFill>
              </a:rPr>
              <a:t>ESDE Workshop </a:t>
            </a:r>
            <a:r>
              <a:rPr lang="de-DE" sz="2800" dirty="0" err="1">
                <a:solidFill>
                  <a:schemeClr val="tx2">
                    <a:lumMod val="75000"/>
                  </a:schemeClr>
                </a:solidFill>
              </a:rPr>
              <a:t>by</a:t>
            </a:r>
            <a:r>
              <a:rPr lang="de-DE" sz="2800" dirty="0">
                <a:solidFill>
                  <a:schemeClr val="tx2">
                    <a:lumMod val="75000"/>
                  </a:schemeClr>
                </a:solidFill>
              </a:rPr>
              <a:t> Niklas Thürnau and Julia Sartori</a:t>
            </a:r>
          </a:p>
        </p:txBody>
      </p:sp>
      <p:pic>
        <p:nvPicPr>
          <p:cNvPr id="5" name="Picture 98">
            <a:extLst>
              <a:ext uri="{FF2B5EF4-FFF2-40B4-BE49-F238E27FC236}">
                <a16:creationId xmlns:a16="http://schemas.microsoft.com/office/drawing/2014/main" id="{B7535172-C1F5-8B76-8250-56C7F36533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06"/>
          <a:stretch/>
        </p:blipFill>
        <p:spPr>
          <a:xfrm>
            <a:off x="20" y="1"/>
            <a:ext cx="12191979" cy="42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75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D23C5-38DA-3F36-CACE-C279F4425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5200" dirty="0" err="1">
                <a:solidFill>
                  <a:schemeClr val="tx2">
                    <a:lumMod val="75000"/>
                  </a:schemeClr>
                </a:solidFill>
              </a:rPr>
              <a:t>Comparison</a:t>
            </a:r>
            <a:r>
              <a:rPr lang="de-DE" sz="5200" dirty="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de-DE" sz="5200" dirty="0" err="1">
                <a:solidFill>
                  <a:schemeClr val="tx2">
                    <a:lumMod val="75000"/>
                  </a:schemeClr>
                </a:solidFill>
              </a:rPr>
              <a:t>with</a:t>
            </a:r>
            <a:r>
              <a:rPr lang="de-DE" sz="5200" dirty="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de-DE" sz="5200" dirty="0" err="1">
                <a:solidFill>
                  <a:schemeClr val="tx2">
                    <a:lumMod val="75000"/>
                  </a:schemeClr>
                </a:solidFill>
              </a:rPr>
              <a:t>other</a:t>
            </a:r>
            <a:r>
              <a:rPr lang="de-DE" sz="5200" dirty="0">
                <a:solidFill>
                  <a:schemeClr val="tx2">
                    <a:lumMod val="75000"/>
                  </a:schemeClr>
                </a:solidFill>
              </a:rPr>
              <a:t> Tools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5FAE2078-DCCE-1E59-58C7-BA3573F00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72102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Core Impact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18D0D42F-7BD8-F3E9-BCEA-E7B96EB57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19953"/>
            <a:ext cx="5157787" cy="28568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By Core Security</a:t>
            </a:r>
          </a:p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Main features are: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Rapid Penetration </a:t>
            </a:r>
            <a:r>
              <a:rPr lang="de-DE" b="0" i="0" u="none" strike="noStrike" dirty="0" err="1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Testing</a:t>
            </a:r>
            <a:endParaRPr lang="de-DE" b="0" i="0" u="none" strike="noStrike" dirty="0">
              <a:solidFill>
                <a:schemeClr val="tx2">
                  <a:lumMod val="75000"/>
                </a:schemeClr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Core Certified Exploits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u="none" strike="noStrike" dirty="0" err="1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Centralized</a:t>
            </a:r>
            <a:r>
              <a:rPr lang="de-DE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 </a:t>
            </a:r>
            <a:r>
              <a:rPr lang="de-DE" b="0" i="0" u="none" strike="noStrike" dirty="0" err="1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Toolset</a:t>
            </a:r>
            <a:endParaRPr lang="de-DE" b="0" i="0" u="none" strike="noStrike" dirty="0">
              <a:solidFill>
                <a:schemeClr val="tx2">
                  <a:lumMod val="75000"/>
                </a:schemeClr>
              </a:solidFill>
              <a:effectLst/>
              <a:latin typeface="+mj-lt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BE3D9FBC-4199-1081-64A6-FB4561BCA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72102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Canvas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01A8E8C4-5C8F-E1FA-C8DC-40CB86508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19952"/>
            <a:ext cx="5183188" cy="28568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By Immunity</a:t>
            </a:r>
          </a:p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Main features are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Payload Options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Exploit </a:t>
            </a:r>
            <a:r>
              <a:rPr lang="de-DE" b="0" i="0" u="none" strike="noStrike" dirty="0" err="1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Delivery</a:t>
            </a:r>
            <a:endParaRPr lang="de-DE" b="0" i="0" u="none" strike="noStrike" dirty="0">
              <a:solidFill>
                <a:schemeClr val="tx2">
                  <a:lumMod val="75000"/>
                </a:schemeClr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Exploit </a:t>
            </a:r>
            <a:r>
              <a:rPr lang="de-DE" b="0" i="0" u="none" strike="noStrike" dirty="0" err="1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Creation</a:t>
            </a:r>
            <a:r>
              <a:rPr lang="de-DE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 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Custom Exploits</a:t>
            </a:r>
          </a:p>
          <a:p>
            <a:endParaRPr lang="en-GB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148457-9172-F770-CD37-DFF06420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30.11.2022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27C7C-00E0-80F4-CE10-7D0A17F1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Metasploit - ESDE Workshop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4A1350-E32D-2654-D837-698932F9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E55A700-9FAF-4A88-9AC7-D623DED75878}" type="slidenum">
              <a:rPr lang="de-DE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03CB530-A414-39C3-C881-C5D5CB8B84C9}"/>
              </a:ext>
            </a:extLst>
          </p:cNvPr>
          <p:cNvSpPr txBox="1"/>
          <p:nvPr/>
        </p:nvSpPr>
        <p:spPr>
          <a:xfrm>
            <a:off x="2209800" y="5343524"/>
            <a:ext cx="73033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+mj-lt"/>
                <a:sym typeface="Wingdings" pitchFamily="2" charset="2"/>
              </a:rPr>
              <a:t>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  <a:latin typeface="+mj-lt"/>
                <a:sym typeface="Wingdings" pitchFamily="2" charset="2"/>
              </a:rPr>
              <a:t>Metasploit more versatile and bigger community aspect </a:t>
            </a:r>
            <a:endParaRPr lang="en-GB" sz="28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969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8" name="Rectangle 48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D5E122-087A-3DAF-0379-5F12FF6C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de-DE" sz="5200" dirty="0">
                <a:solidFill>
                  <a:schemeClr val="tx2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DB4DAE-7EA9-D767-E0DD-6584258B68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30.11.2022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CF893F-44DC-6D69-F758-C7C2DE54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Metasploit - ESDE Workshop</a:t>
            </a:r>
          </a:p>
        </p:txBody>
      </p:sp>
      <p:sp>
        <p:nvSpPr>
          <p:cNvPr id="483" name="Foliennummernplatzhalter 482">
            <a:extLst>
              <a:ext uri="{FF2B5EF4-FFF2-40B4-BE49-F238E27FC236}">
                <a16:creationId xmlns:a16="http://schemas.microsoft.com/office/drawing/2014/main" id="{0B76D996-D4B0-72FC-B3B1-F7FBF588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graphicFrame>
        <p:nvGraphicFramePr>
          <p:cNvPr id="62" name="Inhaltsplatzhalter 2">
            <a:extLst>
              <a:ext uri="{FF2B5EF4-FFF2-40B4-BE49-F238E27FC236}">
                <a16:creationId xmlns:a16="http://schemas.microsoft.com/office/drawing/2014/main" id="{D22F7DF3-DA1D-5413-EBCF-0284859E5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0090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938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A35F4-BFFD-5AAF-D601-44435B86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5200" dirty="0">
                <a:solidFill>
                  <a:schemeClr val="tx2">
                    <a:lumMod val="75000"/>
                  </a:schemeClr>
                </a:solidFill>
                <a:cs typeface="Calibri Light"/>
              </a:rPr>
              <a:t>Disclaimer</a:t>
            </a:r>
            <a:endParaRPr lang="en-GB" sz="5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Inhaltsplatzhalter 9" descr="Ausrufezeichen mit einfarbiger Füllung">
            <a:extLst>
              <a:ext uri="{FF2B5EF4-FFF2-40B4-BE49-F238E27FC236}">
                <a16:creationId xmlns:a16="http://schemas.microsoft.com/office/drawing/2014/main" id="{EF9D2E8F-860A-A04F-5263-B61110A91E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53" y="2319186"/>
            <a:ext cx="2042652" cy="2042652"/>
          </a:xfr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F2CDFC8-FE30-BDE6-678A-0A3794370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52917" y="2109812"/>
            <a:ext cx="6501581" cy="3097161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Only use the skills you learn in this workshop on your own systems or systems which are provided for this purpose</a:t>
            </a:r>
          </a:p>
          <a:p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509C6A-A34C-BA76-97AF-D68B88EF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Metasploit - ESDE Workshop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8FEBD2-56FD-7B1D-954E-8D53AD3E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4A59E7B6-BDD4-BC00-E415-C22116DC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30.11.2022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99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8" name="Rectangle 48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D5E122-087A-3DAF-0379-5F12FF6C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de-DE" sz="5200" dirty="0" err="1">
                <a:solidFill>
                  <a:schemeClr val="tx2">
                    <a:lumMod val="75000"/>
                  </a:schemeClr>
                </a:solidFill>
              </a:rPr>
              <a:t>What</a:t>
            </a:r>
            <a:r>
              <a:rPr lang="de-DE" sz="5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5200" dirty="0" err="1">
                <a:solidFill>
                  <a:schemeClr val="tx2">
                    <a:lumMod val="75000"/>
                  </a:schemeClr>
                </a:solidFill>
              </a:rPr>
              <a:t>is</a:t>
            </a:r>
            <a:r>
              <a:rPr lang="de-DE" sz="5200" dirty="0">
                <a:solidFill>
                  <a:schemeClr val="tx2">
                    <a:lumMod val="75000"/>
                  </a:schemeClr>
                </a:solidFill>
              </a:rPr>
              <a:t> Metasploit?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DB4DAE-7EA9-D767-E0DD-6584258B68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30.11.2022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CF893F-44DC-6D69-F758-C7C2DE54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Metasploit - ESDE Workshop</a:t>
            </a:r>
          </a:p>
        </p:txBody>
      </p:sp>
      <p:sp>
        <p:nvSpPr>
          <p:cNvPr id="483" name="Foliennummernplatzhalter 482">
            <a:extLst>
              <a:ext uri="{FF2B5EF4-FFF2-40B4-BE49-F238E27FC236}">
                <a16:creationId xmlns:a16="http://schemas.microsoft.com/office/drawing/2014/main" id="{0B76D996-D4B0-72FC-B3B1-F7FBF588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graphicFrame>
        <p:nvGraphicFramePr>
          <p:cNvPr id="62" name="Inhaltsplatzhalter 2">
            <a:extLst>
              <a:ext uri="{FF2B5EF4-FFF2-40B4-BE49-F238E27FC236}">
                <a16:creationId xmlns:a16="http://schemas.microsoft.com/office/drawing/2014/main" id="{D22F7DF3-DA1D-5413-EBCF-0284859E5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8082925"/>
              </p:ext>
            </p:extLst>
          </p:nvPr>
        </p:nvGraphicFramePr>
        <p:xfrm>
          <a:off x="838200" y="2425704"/>
          <a:ext cx="10515600" cy="2346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735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62">
                                            <p:graphicEl>
                                              <a:dgm id="{C8E830FB-8152-4576-BA37-1024740939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62">
                                            <p:graphicEl>
                                              <a:dgm id="{C8E830FB-8152-4576-BA37-1024740939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62">
                                            <p:graphicEl>
                                              <a:dgm id="{C8E830FB-8152-4576-BA37-1024740939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750" fill="hold"/>
                                        <p:tgtEl>
                                          <p:spTgt spid="62">
                                            <p:graphicEl>
                                              <a:dgm id="{F66E523A-287E-46A6-8D16-C3BD2527F3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13" dur="750" fill="hold"/>
                                        <p:tgtEl>
                                          <p:spTgt spid="62">
                                            <p:graphicEl>
                                              <a:dgm id="{F66E523A-287E-46A6-8D16-C3BD2527F3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750" fill="hold"/>
                                        <p:tgtEl>
                                          <p:spTgt spid="62">
                                            <p:graphicEl>
                                              <a:dgm id="{F66E523A-287E-46A6-8D16-C3BD2527F3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750" fill="hold"/>
                                        <p:tgtEl>
                                          <p:spTgt spid="62">
                                            <p:graphicEl>
                                              <a:dgm id="{00E59830-3064-4906-9D49-29E1F973E9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19" dur="750" fill="hold"/>
                                        <p:tgtEl>
                                          <p:spTgt spid="62">
                                            <p:graphicEl>
                                              <a:dgm id="{00E59830-3064-4906-9D49-29E1F973E9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62">
                                            <p:graphicEl>
                                              <a:dgm id="{00E59830-3064-4906-9D49-29E1F973E9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2" grpId="0" uiExpand="1">
        <p:bldSub>
          <a:bldDgm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8" name="Rectangle 48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D5E122-087A-3DAF-0379-5F12FF6C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de-DE" sz="5200" dirty="0" err="1">
                <a:solidFill>
                  <a:schemeClr val="tx2">
                    <a:lumMod val="75000"/>
                  </a:schemeClr>
                </a:solidFill>
              </a:rPr>
              <a:t>What</a:t>
            </a:r>
            <a:r>
              <a:rPr lang="de-DE" sz="5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5200" dirty="0" err="1">
                <a:solidFill>
                  <a:schemeClr val="tx2">
                    <a:lumMod val="75000"/>
                  </a:schemeClr>
                </a:solidFill>
              </a:rPr>
              <a:t>can</a:t>
            </a:r>
            <a:r>
              <a:rPr lang="de-DE" sz="5200" dirty="0">
                <a:solidFill>
                  <a:schemeClr val="tx2">
                    <a:lumMod val="75000"/>
                  </a:schemeClr>
                </a:solidFill>
              </a:rPr>
              <a:t> Metasploit do?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DB4DAE-7EA9-D767-E0DD-6584258B68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30.11.2022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CF893F-44DC-6D69-F758-C7C2DE54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Metasploit - ESDE Workshop</a:t>
            </a:r>
          </a:p>
        </p:txBody>
      </p:sp>
      <p:sp>
        <p:nvSpPr>
          <p:cNvPr id="483" name="Foliennummernplatzhalter 482">
            <a:extLst>
              <a:ext uri="{FF2B5EF4-FFF2-40B4-BE49-F238E27FC236}">
                <a16:creationId xmlns:a16="http://schemas.microsoft.com/office/drawing/2014/main" id="{0B76D996-D4B0-72FC-B3B1-F7FBF588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  <p:graphicFrame>
        <p:nvGraphicFramePr>
          <p:cNvPr id="62" name="Inhaltsplatzhalter 2">
            <a:extLst>
              <a:ext uri="{FF2B5EF4-FFF2-40B4-BE49-F238E27FC236}">
                <a16:creationId xmlns:a16="http://schemas.microsoft.com/office/drawing/2014/main" id="{D22F7DF3-DA1D-5413-EBCF-0284859E5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772560"/>
              </p:ext>
            </p:extLst>
          </p:nvPr>
        </p:nvGraphicFramePr>
        <p:xfrm>
          <a:off x="838200" y="2425704"/>
          <a:ext cx="10515600" cy="2346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697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62">
                                            <p:graphicEl>
                                              <a:dgm id="{C8E830FB-8152-4576-BA37-1024740939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62">
                                            <p:graphicEl>
                                              <a:dgm id="{C8E830FB-8152-4576-BA37-1024740939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62">
                                            <p:graphicEl>
                                              <a:dgm id="{C8E830FB-8152-4576-BA37-1024740939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750" fill="hold"/>
                                        <p:tgtEl>
                                          <p:spTgt spid="62">
                                            <p:graphicEl>
                                              <a:dgm id="{F66E523A-287E-46A6-8D16-C3BD2527F3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13" dur="750" fill="hold"/>
                                        <p:tgtEl>
                                          <p:spTgt spid="62">
                                            <p:graphicEl>
                                              <a:dgm id="{F66E523A-287E-46A6-8D16-C3BD2527F3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750" fill="hold"/>
                                        <p:tgtEl>
                                          <p:spTgt spid="62">
                                            <p:graphicEl>
                                              <a:dgm id="{F66E523A-287E-46A6-8D16-C3BD2527F3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750" fill="hold"/>
                                        <p:tgtEl>
                                          <p:spTgt spid="62">
                                            <p:graphicEl>
                                              <a:dgm id="{00E59830-3064-4906-9D49-29E1F973E9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19" dur="750" fill="hold"/>
                                        <p:tgtEl>
                                          <p:spTgt spid="62">
                                            <p:graphicEl>
                                              <a:dgm id="{00E59830-3064-4906-9D49-29E1F973E9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62">
                                            <p:graphicEl>
                                              <a:dgm id="{00E59830-3064-4906-9D49-29E1F973E9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2" grpId="0" uiExpand="1">
        <p:bldSub>
          <a:bldDgm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9D23C5-38DA-3F36-CACE-C279F4425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de-DE" sz="5200" dirty="0">
                <a:solidFill>
                  <a:schemeClr val="tx2">
                    <a:lumMod val="75000"/>
                  </a:schemeClr>
                </a:solidFill>
              </a:rPr>
              <a:t>Architecture</a:t>
            </a:r>
            <a:endParaRPr lang="de-DE" sz="5200" dirty="0">
              <a:solidFill>
                <a:schemeClr val="tx2">
                  <a:lumMod val="75000"/>
                </a:schemeClr>
              </a:solidFill>
              <a:cs typeface="Calibri Light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148457-9172-F770-CD37-DFF06420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30.11.2022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27C7C-00E0-80F4-CE10-7D0A17F1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Metasploit - ESDE Workshop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4A1350-E32D-2654-D837-698932F9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E55A700-9FAF-4A88-9AC7-D623DED75878}" type="slidenum">
              <a:rPr lang="de-DE" dirty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de-DE"/>
          </a:p>
        </p:txBody>
      </p:sp>
      <p:graphicFrame>
        <p:nvGraphicFramePr>
          <p:cNvPr id="31" name="Inhaltsplatzhalter 2">
            <a:extLst>
              <a:ext uri="{FF2B5EF4-FFF2-40B4-BE49-F238E27FC236}">
                <a16:creationId xmlns:a16="http://schemas.microsoft.com/office/drawing/2014/main" id="{D503FF0C-0BE5-9925-37BE-C47B48ED1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9738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403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31">
                                            <p:graphicEl>
                                              <a:dgm id="{31B637E4-EAB4-46D7-9B30-BCDCC60470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31">
                                            <p:graphicEl>
                                              <a:dgm id="{31B637E4-EAB4-46D7-9B30-BCDCC60470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31">
                                            <p:graphicEl>
                                              <a:dgm id="{31B637E4-EAB4-46D7-9B30-BCDCC60470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750" fill="hold"/>
                                        <p:tgtEl>
                                          <p:spTgt spid="31">
                                            <p:graphicEl>
                                              <a:dgm id="{95A92928-7C5A-4BBD-8BCE-0CC3BE3FCE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13" dur="750" fill="hold"/>
                                        <p:tgtEl>
                                          <p:spTgt spid="31">
                                            <p:graphicEl>
                                              <a:dgm id="{95A92928-7C5A-4BBD-8BCE-0CC3BE3FCE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750" fill="hold"/>
                                        <p:tgtEl>
                                          <p:spTgt spid="31">
                                            <p:graphicEl>
                                              <a:dgm id="{95A92928-7C5A-4BBD-8BCE-0CC3BE3FCE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750" fill="hold"/>
                                        <p:tgtEl>
                                          <p:spTgt spid="31">
                                            <p:graphicEl>
                                              <a:dgm id="{C5A8D227-83D8-4D93-85EB-CD02AF711C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19" dur="750" fill="hold"/>
                                        <p:tgtEl>
                                          <p:spTgt spid="31">
                                            <p:graphicEl>
                                              <a:dgm id="{C5A8D227-83D8-4D93-85EB-CD02AF711C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31">
                                            <p:graphicEl>
                                              <a:dgm id="{C5A8D227-83D8-4D93-85EB-CD02AF711C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750" fill="hold"/>
                                        <p:tgtEl>
                                          <p:spTgt spid="31">
                                            <p:graphicEl>
                                              <a:dgm id="{963BB169-3AD8-439E-9CD9-1E380646C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25" dur="750" fill="hold"/>
                                        <p:tgtEl>
                                          <p:spTgt spid="31">
                                            <p:graphicEl>
                                              <a:dgm id="{963BB169-3AD8-439E-9CD9-1E380646C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750" fill="hold"/>
                                        <p:tgtEl>
                                          <p:spTgt spid="31">
                                            <p:graphicEl>
                                              <a:dgm id="{963BB169-3AD8-439E-9CD9-1E380646C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1" grpId="0" uiExpand="1">
        <p:bldSub>
          <a:bldDgm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9D23C5-38DA-3F36-CACE-C279F4425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de-DE" sz="5200" dirty="0" err="1">
                <a:solidFill>
                  <a:schemeClr val="tx2">
                    <a:lumMod val="75000"/>
                  </a:schemeClr>
                </a:solidFill>
              </a:rPr>
              <a:t>Fundamentals</a:t>
            </a:r>
            <a:endParaRPr lang="de-DE" sz="5200" dirty="0" err="1">
              <a:solidFill>
                <a:schemeClr val="tx2">
                  <a:lumMod val="75000"/>
                </a:schemeClr>
              </a:solidFill>
              <a:cs typeface="Calibri Light" panose="020F030202020403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148457-9172-F770-CD37-DFF06420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30.11.2022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27C7C-00E0-80F4-CE10-7D0A17F1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Metasploit - ESDE Workshop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4A1350-E32D-2654-D837-698932F9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E55A700-9FAF-4A88-9AC7-D623DED75878}" type="slidenum">
              <a:rPr lang="de-DE" dirty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de-DE"/>
          </a:p>
        </p:txBody>
      </p:sp>
      <p:graphicFrame>
        <p:nvGraphicFramePr>
          <p:cNvPr id="31" name="Inhaltsplatzhalter 2">
            <a:extLst>
              <a:ext uri="{FF2B5EF4-FFF2-40B4-BE49-F238E27FC236}">
                <a16:creationId xmlns:a16="http://schemas.microsoft.com/office/drawing/2014/main" id="{D503FF0C-0BE5-9925-37BE-C47B48ED1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1569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819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31">
                                            <p:graphicEl>
                                              <a:dgm id="{A4D0BB45-A5D7-43EE-AC34-4AF6C2A218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31">
                                            <p:graphicEl>
                                              <a:dgm id="{A4D0BB45-A5D7-43EE-AC34-4AF6C2A218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31">
                                            <p:graphicEl>
                                              <a:dgm id="{A4D0BB45-A5D7-43EE-AC34-4AF6C2A218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750" fill="hold"/>
                                        <p:tgtEl>
                                          <p:spTgt spid="31">
                                            <p:graphicEl>
                                              <a:dgm id="{5E3F65CB-ED0E-4461-85D9-8EB9A562B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13" dur="750" fill="hold"/>
                                        <p:tgtEl>
                                          <p:spTgt spid="31">
                                            <p:graphicEl>
                                              <a:dgm id="{5E3F65CB-ED0E-4461-85D9-8EB9A562B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750" fill="hold"/>
                                        <p:tgtEl>
                                          <p:spTgt spid="31">
                                            <p:graphicEl>
                                              <a:dgm id="{5E3F65CB-ED0E-4461-85D9-8EB9A562B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750" fill="hold"/>
                                        <p:tgtEl>
                                          <p:spTgt spid="31">
                                            <p:graphicEl>
                                              <a:dgm id="{7D3FFCE8-8008-4C1F-83DA-A2A076DDCC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19" dur="750" fill="hold"/>
                                        <p:tgtEl>
                                          <p:spTgt spid="31">
                                            <p:graphicEl>
                                              <a:dgm id="{7D3FFCE8-8008-4C1F-83DA-A2A076DDCC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31">
                                            <p:graphicEl>
                                              <a:dgm id="{7D3FFCE8-8008-4C1F-83DA-A2A076DDCC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750" fill="hold"/>
                                        <p:tgtEl>
                                          <p:spTgt spid="31">
                                            <p:graphicEl>
                                              <a:dgm id="{D822EFD1-3A59-4BC6-BC38-5A4CFE322C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25" dur="750" fill="hold"/>
                                        <p:tgtEl>
                                          <p:spTgt spid="31">
                                            <p:graphicEl>
                                              <a:dgm id="{D822EFD1-3A59-4BC6-BC38-5A4CFE322C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750" fill="hold"/>
                                        <p:tgtEl>
                                          <p:spTgt spid="31">
                                            <p:graphicEl>
                                              <a:dgm id="{D822EFD1-3A59-4BC6-BC38-5A4CFE322C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1" grpId="0" uiExpand="1">
        <p:bldSub>
          <a:bldDgm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9D23C5-38DA-3F36-CACE-C279F4425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de-DE" sz="5200" dirty="0">
                <a:solidFill>
                  <a:schemeClr val="tx2">
                    <a:lumMod val="75000"/>
                  </a:schemeClr>
                </a:solidFill>
              </a:rPr>
              <a:t>Information Gathering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148457-9172-F770-CD37-DFF06420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30.11.2022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27C7C-00E0-80F4-CE10-7D0A17F1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Metasploit - ESDE Workshop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4A1350-E32D-2654-D837-698932F9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E55A700-9FAF-4A88-9AC7-D623DED75878}" type="slidenum">
              <a:rPr lang="de-DE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de-DE"/>
          </a:p>
        </p:txBody>
      </p:sp>
      <p:graphicFrame>
        <p:nvGraphicFramePr>
          <p:cNvPr id="31" name="Inhaltsplatzhalter 2">
            <a:extLst>
              <a:ext uri="{FF2B5EF4-FFF2-40B4-BE49-F238E27FC236}">
                <a16:creationId xmlns:a16="http://schemas.microsoft.com/office/drawing/2014/main" id="{D503FF0C-0BE5-9925-37BE-C47B48ED1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8281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32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31">
                                            <p:graphicEl>
                                              <a:dgm id="{7A523033-F1BE-4348-A73C-B49AB5D15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31">
                                            <p:graphicEl>
                                              <a:dgm id="{7A523033-F1BE-4348-A73C-B49AB5D15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31">
                                            <p:graphicEl>
                                              <a:dgm id="{7A523033-F1BE-4348-A73C-B49AB5D15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750" fill="hold"/>
                                        <p:tgtEl>
                                          <p:spTgt spid="31">
                                            <p:graphicEl>
                                              <a:dgm id="{A0B18D42-5FB1-44BE-876C-6AA47CAA79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13" dur="750" fill="hold"/>
                                        <p:tgtEl>
                                          <p:spTgt spid="31">
                                            <p:graphicEl>
                                              <a:dgm id="{A0B18D42-5FB1-44BE-876C-6AA47CAA79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750" fill="hold"/>
                                        <p:tgtEl>
                                          <p:spTgt spid="31">
                                            <p:graphicEl>
                                              <a:dgm id="{A0B18D42-5FB1-44BE-876C-6AA47CAA79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750" fill="hold"/>
                                        <p:tgtEl>
                                          <p:spTgt spid="31">
                                            <p:graphicEl>
                                              <a:dgm id="{88928FF6-8846-48EB-9C49-9EC90BC33F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19" dur="750" fill="hold"/>
                                        <p:tgtEl>
                                          <p:spTgt spid="31">
                                            <p:graphicEl>
                                              <a:dgm id="{88928FF6-8846-48EB-9C49-9EC90BC33F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31">
                                            <p:graphicEl>
                                              <a:dgm id="{88928FF6-8846-48EB-9C49-9EC90BC33F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750" fill="hold"/>
                                        <p:tgtEl>
                                          <p:spTgt spid="31">
                                            <p:graphicEl>
                                              <a:dgm id="{BDF24FE3-2C6E-4870-AA7F-FFD30EAF39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25" dur="750" fill="hold"/>
                                        <p:tgtEl>
                                          <p:spTgt spid="31">
                                            <p:graphicEl>
                                              <a:dgm id="{BDF24FE3-2C6E-4870-AA7F-FFD30EAF39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750" fill="hold"/>
                                        <p:tgtEl>
                                          <p:spTgt spid="31">
                                            <p:graphicEl>
                                              <a:dgm id="{BDF24FE3-2C6E-4870-AA7F-FFD30EAF39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750" fill="hold"/>
                                        <p:tgtEl>
                                          <p:spTgt spid="31">
                                            <p:graphicEl>
                                              <a:dgm id="{EC4093D6-6349-4217-A10A-AD2A26DAC6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31" dur="750" fill="hold"/>
                                        <p:tgtEl>
                                          <p:spTgt spid="31">
                                            <p:graphicEl>
                                              <a:dgm id="{EC4093D6-6349-4217-A10A-AD2A26DAC6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750" fill="hold"/>
                                        <p:tgtEl>
                                          <p:spTgt spid="31">
                                            <p:graphicEl>
                                              <a:dgm id="{EC4093D6-6349-4217-A10A-AD2A26DAC6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1" grpId="0" uiExpand="1">
        <p:bldSub>
          <a:bldDgm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9D23C5-38DA-3F36-CACE-C279F4425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de-DE" sz="5200" dirty="0" err="1">
                <a:solidFill>
                  <a:schemeClr val="tx2">
                    <a:lumMod val="75000"/>
                  </a:schemeClr>
                </a:solidFill>
              </a:rPr>
              <a:t>Vulnerability</a:t>
            </a:r>
            <a:r>
              <a:rPr lang="de-DE" sz="5200" dirty="0">
                <a:solidFill>
                  <a:schemeClr val="tx2">
                    <a:lumMod val="75000"/>
                  </a:schemeClr>
                </a:solidFill>
              </a:rPr>
              <a:t> Scanning</a:t>
            </a:r>
            <a:endParaRPr lang="de-D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148457-9172-F770-CD37-DFF06420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30.11.2022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27C7C-00E0-80F4-CE10-7D0A17F1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Metasploit - ESDE Workshop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4A1350-E32D-2654-D837-698932F9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E55A700-9FAF-4A88-9AC7-D623DED75878}" type="slidenum">
              <a:rPr lang="de-DE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de-DE"/>
          </a:p>
        </p:txBody>
      </p:sp>
      <p:graphicFrame>
        <p:nvGraphicFramePr>
          <p:cNvPr id="31" name="Inhaltsplatzhalter 2">
            <a:extLst>
              <a:ext uri="{FF2B5EF4-FFF2-40B4-BE49-F238E27FC236}">
                <a16:creationId xmlns:a16="http://schemas.microsoft.com/office/drawing/2014/main" id="{D503FF0C-0BE5-9925-37BE-C47B48ED1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1940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637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31">
                                            <p:graphicEl>
                                              <a:dgm id="{B4FF3C32-4F7E-4EF9-9A37-737A4AF930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31">
                                            <p:graphicEl>
                                              <a:dgm id="{B4FF3C32-4F7E-4EF9-9A37-737A4AF930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31">
                                            <p:graphicEl>
                                              <a:dgm id="{B4FF3C32-4F7E-4EF9-9A37-737A4AF930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750" fill="hold"/>
                                        <p:tgtEl>
                                          <p:spTgt spid="31">
                                            <p:graphicEl>
                                              <a:dgm id="{A91EB00A-E300-4C85-A9D6-EE68A840D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13" dur="750" fill="hold"/>
                                        <p:tgtEl>
                                          <p:spTgt spid="31">
                                            <p:graphicEl>
                                              <a:dgm id="{A91EB00A-E300-4C85-A9D6-EE68A840D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750" fill="hold"/>
                                        <p:tgtEl>
                                          <p:spTgt spid="31">
                                            <p:graphicEl>
                                              <a:dgm id="{A91EB00A-E300-4C85-A9D6-EE68A840D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750" fill="hold"/>
                                        <p:tgtEl>
                                          <p:spTgt spid="31">
                                            <p:graphicEl>
                                              <a:dgm id="{294726F2-BDDF-425A-86A3-D1132A81C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19" dur="750" fill="hold"/>
                                        <p:tgtEl>
                                          <p:spTgt spid="31">
                                            <p:graphicEl>
                                              <a:dgm id="{294726F2-BDDF-425A-86A3-D1132A81C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31">
                                            <p:graphicEl>
                                              <a:dgm id="{294726F2-BDDF-425A-86A3-D1132A81C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750" fill="hold"/>
                                        <p:tgtEl>
                                          <p:spTgt spid="31">
                                            <p:graphicEl>
                                              <a:dgm id="{A8505F49-6DD7-4A6C-AC02-B0B7AB82DB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25" dur="750" fill="hold"/>
                                        <p:tgtEl>
                                          <p:spTgt spid="31">
                                            <p:graphicEl>
                                              <a:dgm id="{A8505F49-6DD7-4A6C-AC02-B0B7AB82DB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750" fill="hold"/>
                                        <p:tgtEl>
                                          <p:spTgt spid="31">
                                            <p:graphicEl>
                                              <a:dgm id="{A8505F49-6DD7-4A6C-AC02-B0B7AB82DB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750" fill="hold"/>
                                        <p:tgtEl>
                                          <p:spTgt spid="31">
                                            <p:graphicEl>
                                              <a:dgm id="{ABAA1B9B-4F8E-4D5C-BA19-E854AD1C78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31" dur="750" fill="hold"/>
                                        <p:tgtEl>
                                          <p:spTgt spid="31">
                                            <p:graphicEl>
                                              <a:dgm id="{ABAA1B9B-4F8E-4D5C-BA19-E854AD1C78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750" fill="hold"/>
                                        <p:tgtEl>
                                          <p:spTgt spid="31">
                                            <p:graphicEl>
                                              <a:dgm id="{ABAA1B9B-4F8E-4D5C-BA19-E854AD1C78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1" grpId="0" uiExpand="1">
        <p:bldSub>
          <a:bldDgm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B25D3C19AE0B2449CEB67D10E2CBF53" ma:contentTypeVersion="2" ma:contentTypeDescription="Ein neues Dokument erstellen." ma:contentTypeScope="" ma:versionID="18921df717acc77f678676cd86692feb">
  <xsd:schema xmlns:xsd="http://www.w3.org/2001/XMLSchema" xmlns:xs="http://www.w3.org/2001/XMLSchema" xmlns:p="http://schemas.microsoft.com/office/2006/metadata/properties" xmlns:ns2="0dc40b6c-fb18-4846-9a50-b5ea6fb73890" targetNamespace="http://schemas.microsoft.com/office/2006/metadata/properties" ma:root="true" ma:fieldsID="594d32cb5778d80feaed8b345cfd9220" ns2:_="">
    <xsd:import namespace="0dc40b6c-fb18-4846-9a50-b5ea6fb738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c40b6c-fb18-4846-9a50-b5ea6fb738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3D9A84-D85D-4957-8260-3386AF0A9C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c40b6c-fb18-4846-9a50-b5ea6fb738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43BC91F-F557-4F45-ADCE-167F5F1716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D4BE53-4D3E-478A-B3C3-C25DC39275DB}">
  <ds:schemaRefs>
    <ds:schemaRef ds:uri="http://purl.org/dc/elements/1.1/"/>
    <ds:schemaRef ds:uri="0dc40b6c-fb18-4846-9a50-b5ea6fb73890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Macintosh PowerPoint</Application>
  <PresentationFormat>Breitbild</PresentationFormat>
  <Paragraphs>82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Metasploit</vt:lpstr>
      <vt:lpstr>Agenda</vt:lpstr>
      <vt:lpstr>Disclaimer</vt:lpstr>
      <vt:lpstr>What is Metasploit?</vt:lpstr>
      <vt:lpstr>What can Metasploit do?</vt:lpstr>
      <vt:lpstr>Architecture</vt:lpstr>
      <vt:lpstr>Fundamentals</vt:lpstr>
      <vt:lpstr>Information Gathering</vt:lpstr>
      <vt:lpstr>Vulnerability Scanning</vt:lpstr>
      <vt:lpstr>Comparison with other 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Metasploit</dc:title>
  <dc:creator>Julia Sartori-Schwendemann</dc:creator>
  <cp:lastModifiedBy>Sartori-Schwendemann,Julia J.</cp:lastModifiedBy>
  <cp:revision>489</cp:revision>
  <dcterms:created xsi:type="dcterms:W3CDTF">2022-11-07T09:49:05Z</dcterms:created>
  <dcterms:modified xsi:type="dcterms:W3CDTF">2022-11-16T17:04:08Z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0x0101003B25D3C19AE0B2449CEB67D10E2CBF53</vt:lpwstr>
  </property>
  <property fmtid="{D5CDD505-2E9C-101B-9397-08002B2CF9AE}" pid="3" name="_SourceUrl">
    <vt:lpwstr/>
  </property>
  <property fmtid="{D5CDD505-2E9C-101B-9397-08002B2CF9AE}" pid="4" name="_SharedFileIndex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</Properties>
</file>