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4" r:id="rId6"/>
    <p:sldId id="265" r:id="rId7"/>
    <p:sldId id="266" r:id="rId8"/>
    <p:sldId id="267" r:id="rId9"/>
    <p:sldId id="260" r:id="rId10"/>
    <p:sldId id="268" r:id="rId11"/>
    <p:sldId id="269" r:id="rId12"/>
    <p:sldId id="270" r:id="rId13"/>
    <p:sldId id="271" r:id="rId14"/>
    <p:sldId id="272" r:id="rId15"/>
    <p:sldId id="273" r:id="rId16"/>
    <p:sldId id="261" r:id="rId17"/>
    <p:sldId id="262" r:id="rId18"/>
    <p:sldId id="263" r:id="rId1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1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34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67AEBA-D296-45D9-A3A1-29896B4FCCE4}" type="datetimeFigureOut">
              <a:rPr lang="de-DE" smtClean="0"/>
              <a:t>07.11.2022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BA7EB8-FDCA-4AFA-8892-9EE34B8AC8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561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1CB971-B4A1-265A-902A-A6D77AC487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5209DBA-43D9-42F2-A60D-2B66052D6D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F123069-2802-6CDF-BB72-9899930D2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30.11.2022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92083EA-D6C8-899F-C73E-4998937B2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Metasploit - ESDE Workshop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D0C7C0E-AEF5-944A-0D83-BBD5DA1C3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5A700-9FAF-4A88-9AC7-D623DED758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7132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F73A0A-2FBB-995F-5656-D30B51654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523D338-B92E-00E3-D3C1-31CD3B3CA1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86E12C0-F34B-47A7-CE26-9E2911EB6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30.11.2022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1D83EE5-CC3A-CCE9-9FAD-E50FB800E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Metasploit - ESDE Workshop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CAED4C7-0E57-6153-BC82-A9E03EB3C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5A700-9FAF-4A88-9AC7-D623DED758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5082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3A0F971-71B4-AEE8-05E0-100DFDB64E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6ECE599-44AA-146E-8CF7-FD1EC53346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9927F97-CB08-00D8-11D1-E0DCDB911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30.11.2022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1FDE984-B9F6-E5F2-F1A1-A38FE33D3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Metasploit - ESDE Workshop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B7E8FC6-A733-9542-670E-F2EBD9C68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5A700-9FAF-4A88-9AC7-D623DED758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9994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A771C2-2D98-CCAB-6FFA-2D8EDFE76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96F4531-B9BA-34A5-C5D9-6D84C30A2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EFC398-10FC-7EA9-AE12-515FD7427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30.11.2022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1CDAB42-B512-4A32-0880-389EB586F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Metasploit - ESDE Workshop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604FD4B-595D-BC15-F7E3-37BD6265F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5A700-9FAF-4A88-9AC7-D623DED758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2894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6D584D-EEB3-81A7-EF7E-5A459AEE4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AB4D566-6FC5-DB7B-7F41-5BE2E8C008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D8E57A7-AE16-A3DC-C2A9-FE4339C04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30.11.2022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0D62FD0-2B47-CC11-E72D-C3ECAEE91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Metasploit - ESDE Workshop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9D93069-5C88-5B80-EAC1-FAC36B737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5A700-9FAF-4A88-9AC7-D623DED758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9005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4AD138-83E1-9E01-7547-87BE4C5A2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40A2239-E739-30C4-EBDA-A9A2AA077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2E3CFC4-CE6F-4180-6EC8-3E7ED5521B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4CE980F-333F-1682-E68A-033CD50FB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30.11.2022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CD9EAE6-33DB-A516-BFCF-485943EF9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Metasploit - ESDE Workshop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9A2D941-4603-42D7-B1EB-F747DFD2D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5A700-9FAF-4A88-9AC7-D623DED758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1484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93030E-A6F9-2F86-EDA8-7E42D5FDA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B85A092-0928-318C-4517-CFCF9FEA4E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EB4704B-F01E-3BB7-E164-E98EA56BAE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5044C2A-9D1C-8319-982B-66332EE759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6F3231E-4D53-0678-1FDC-18E15B405D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451660A-ED92-96DB-55FA-86A4CB93F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30.11.2022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213A7C6-0F18-4B53-DD81-B86530BD2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Metasploit - ESDE Workshop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6839D2E-9628-FA27-7454-7D9E1C8BF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5A700-9FAF-4A88-9AC7-D623DED758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6976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A8AAE5-EB1A-C78A-6DD3-14B307879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0E00F99-0073-1AD4-655B-3E7D64CDF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30.11.2022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0E4BB52-A76F-E8A7-8295-A2693B0A6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Metasploit - ESDE Workshop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EEDCCE1-13A1-8BA7-CCCC-E16496AB8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5A700-9FAF-4A88-9AC7-D623DED758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9721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A90EFFD-C3B4-7A9F-2CFE-61167ABA3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30.11.2022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C5026F5-D62C-07F9-4787-293581033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Metasploit - ESDE Workshop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5674C80-659A-8E70-C7F6-1DAB59037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5A700-9FAF-4A88-9AC7-D623DED758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1973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5524DE-EF45-A24D-BDF0-006BE883B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477A18A-4763-BB39-8221-83AC4A3AB3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49A9C8E-87AB-3F84-6FFC-B1FFA40369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74A3039-DD7B-C0B0-C9A1-9DAC3A1AA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30.11.2022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F5D4F84-1488-F2DF-38A6-6DABE3BE1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Metasploit - ESDE Workshop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6DE2522-ACAF-1A60-5DE6-6E06BC1B1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5A700-9FAF-4A88-9AC7-D623DED758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1960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09C01F-5402-7991-7E9C-85B4A84CA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F8BAED4-025E-0BA2-8A9B-2C17F8222B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180A203-9145-76A2-AEF4-301A2EC26C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FCDE47C-8487-CAD4-DD5C-08C32025A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30.11.2022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4E30D96-434D-0594-833F-09BFA111E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Metasploit - ESDE Workshop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B5D8864-9664-B322-DA32-D3608C2C2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5A700-9FAF-4A88-9AC7-D623DED758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3911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37DD890-FAC7-A873-4C28-94AABD6FF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2D79420-D90F-2699-D8DA-EEC2B2A025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604F02C-4C8C-DEDC-1683-E960BE967D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30.11.2022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60D1595-94E2-C43F-5B07-6D9C008C49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Metasploit - ESDE Workshop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8618EF3-FFB2-D369-3D93-BF1A9C68CC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55A700-9FAF-4A88-9AC7-D623DED758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9761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BC0D0B-D2F1-C04D-DA12-FEFC0515CA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Matasploit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C68CB36-A0B0-0EBD-95AB-B2C30C1820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ESDE Workshop </a:t>
            </a:r>
            <a:r>
              <a:rPr lang="de-DE" dirty="0" err="1"/>
              <a:t>by</a:t>
            </a:r>
            <a:r>
              <a:rPr lang="de-DE" dirty="0"/>
              <a:t> Niklas Thürnau and Julia Sartori</a:t>
            </a:r>
          </a:p>
        </p:txBody>
      </p:sp>
    </p:spTree>
    <p:extLst>
      <p:ext uri="{BB962C8B-B14F-4D97-AF65-F5344CB8AC3E}">
        <p14:creationId xmlns:p14="http://schemas.microsoft.com/office/powerpoint/2010/main" val="14704759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0C1CF7-F088-EDF3-37F9-78650E1D2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Fundamentals</a:t>
            </a:r>
            <a:r>
              <a:rPr lang="de-DE" dirty="0"/>
              <a:t> - </a:t>
            </a:r>
            <a:r>
              <a:rPr lang="de-DE" dirty="0" err="1"/>
              <a:t>MSFcli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9C69D14-C541-5747-E3C7-B1A20E05DC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5FE503C-461A-12D6-CA98-3250849B7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30.11.2022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0EB3D18-4C0D-CFA4-F179-617DCDF54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Metasploit - ESDE Workshop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A155364-AE31-5533-7578-8A9579377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5A700-9FAF-4A88-9AC7-D623DED75878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06922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0C1CF7-F088-EDF3-37F9-78650E1D2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Fundamentals</a:t>
            </a:r>
            <a:r>
              <a:rPr lang="de-DE" dirty="0"/>
              <a:t> - </a:t>
            </a:r>
            <a:r>
              <a:rPr lang="de-DE" dirty="0" err="1"/>
              <a:t>MSFConsole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9C69D14-C541-5747-E3C7-B1A20E05DC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6F5A862-A72F-B69F-CEEB-96949ABA8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30.11.2022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011183A-121A-9D6C-0A00-D5E40E8D1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Metasploit - ESDE Workshop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C02EC50-772B-5317-8CCF-C026BD3B6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5A700-9FAF-4A88-9AC7-D623DED75878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88390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0C1CF7-F088-EDF3-37F9-78650E1D2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Fundamentals</a:t>
            </a:r>
            <a:r>
              <a:rPr lang="de-DE" dirty="0"/>
              <a:t> - Exploits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9C69D14-C541-5747-E3C7-B1A20E05DC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C4D1B07-43A0-A878-1CFF-75A42270C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30.11.2022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62F662A-1EE0-91F4-9B51-DACCA6D24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Metasploit - ESDE Workshop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78129DC-23C4-79B9-5FFA-6280B22DD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5A700-9FAF-4A88-9AC7-D623DED75878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08280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0C1CF7-F088-EDF3-37F9-78650E1D2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Fundamentals</a:t>
            </a:r>
            <a:r>
              <a:rPr lang="de-DE" dirty="0"/>
              <a:t> - Payload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9C69D14-C541-5747-E3C7-B1A20E05DC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1BCE776-007C-4CE6-A4D2-1286F38DC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30.11.2022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E09DCDD-FF97-A1A3-2A9A-4C12522DC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Metasploit - ESDE Workshop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26FB354-EE68-C1B8-F2FA-9CACF5C0E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5A700-9FAF-4A88-9AC7-D623DED75878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86343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0C1CF7-F088-EDF3-37F9-78650E1D2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Fundamentals</a:t>
            </a:r>
            <a:r>
              <a:rPr lang="de-DE" dirty="0"/>
              <a:t> - Databases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9C69D14-C541-5747-E3C7-B1A20E05DC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F20526B-3D6C-E9E8-3696-2AF5F996F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30.11.2022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0DDD3F0-E746-6B2E-270A-7B7343212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Metasploit - ESDE Workshop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423F5D3-F941-B8DB-6C09-1C3BDB70F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5A700-9FAF-4A88-9AC7-D623DED75878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74710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0C1CF7-F088-EDF3-37F9-78650E1D2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Fundamentals</a:t>
            </a:r>
            <a:r>
              <a:rPr lang="de-DE" dirty="0"/>
              <a:t> - </a:t>
            </a:r>
            <a:r>
              <a:rPr lang="de-DE" dirty="0" err="1"/>
              <a:t>Meterpreter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9C69D14-C541-5747-E3C7-B1A20E05DC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341F655-C55B-12E4-8238-F050441DA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30.11.2022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C3DA97B-B455-7BB6-EB84-27236CC07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Metasploit - ESDE Workshop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3A2B64D-D23B-5412-B74E-201671A2F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5A700-9FAF-4A88-9AC7-D623DED75878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24119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9D23C5-38DA-3F36-CACE-C279F4425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Information Gathering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9FE0EAE-6BDA-12D4-D19E-F5B46C6E1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Port Scanning</a:t>
            </a:r>
          </a:p>
          <a:p>
            <a:r>
              <a:rPr lang="de-DE" dirty="0"/>
              <a:t>Hunting </a:t>
            </a:r>
            <a:r>
              <a:rPr lang="de-DE" dirty="0" err="1"/>
              <a:t>for</a:t>
            </a:r>
            <a:r>
              <a:rPr lang="de-DE" dirty="0"/>
              <a:t> MSSQL</a:t>
            </a:r>
          </a:p>
          <a:p>
            <a:r>
              <a:rPr lang="de-DE" dirty="0"/>
              <a:t>Service </a:t>
            </a:r>
            <a:r>
              <a:rPr lang="de-DE" dirty="0" err="1"/>
              <a:t>Identification</a:t>
            </a:r>
            <a:endParaRPr lang="de-DE" dirty="0"/>
          </a:p>
          <a:p>
            <a:r>
              <a:rPr lang="de-DE" dirty="0"/>
              <a:t>Password </a:t>
            </a:r>
            <a:r>
              <a:rPr lang="de-DE" dirty="0" err="1"/>
              <a:t>Sniffing</a:t>
            </a:r>
            <a:endParaRPr lang="de-DE" dirty="0"/>
          </a:p>
          <a:p>
            <a:r>
              <a:rPr lang="de-DE" dirty="0"/>
              <a:t>SNMP </a:t>
            </a:r>
            <a:r>
              <a:rPr lang="de-DE" dirty="0" err="1"/>
              <a:t>Sweeping</a:t>
            </a:r>
            <a:endParaRPr lang="de-DE" dirty="0"/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B148457-9172-F770-CD37-DFF064204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30.11.2022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4527C7C-00E0-80F4-CE10-7D0A17F18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Metasploit - ESDE Workshop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94A1350-E32D-2654-D837-698932F94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5A700-9FAF-4A88-9AC7-D623DED75878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31469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133348-A2A1-39A1-3B27-74253C6E7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Vulnerability</a:t>
            </a:r>
            <a:r>
              <a:rPr lang="de-DE" dirty="0"/>
              <a:t> Scanning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845004-BC2B-24FE-DC03-7E6EA09726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SMB Login Check</a:t>
            </a:r>
          </a:p>
          <a:p>
            <a:r>
              <a:rPr lang="de-DE" dirty="0"/>
              <a:t>VCN Authentication</a:t>
            </a:r>
          </a:p>
          <a:p>
            <a:r>
              <a:rPr lang="de-DE" dirty="0"/>
              <a:t>WMAP Web Scanner</a:t>
            </a:r>
          </a:p>
          <a:p>
            <a:r>
              <a:rPr lang="de-DE" dirty="0"/>
              <a:t>Working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Nexpose</a:t>
            </a:r>
            <a:endParaRPr lang="de-DE" dirty="0"/>
          </a:p>
          <a:p>
            <a:r>
              <a:rPr lang="de-DE" dirty="0"/>
              <a:t>Working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Nessus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B495479-795E-21B8-A98D-B69642671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30.11.2022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5CAFC1F-5C83-81E3-BF5E-1FB2BEED9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Metasploit - ESDE Workshop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5E7CAEF-62C7-D874-468D-454924921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5A700-9FAF-4A88-9AC7-D623DED75878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93702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CB64CE-9FAF-E4CD-0E65-F7F043E64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1FB5D2C-96BE-E2DD-334F-8D67E1582C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2979148-DCE1-6760-0DEF-D6D7FAA54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30.11.2022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8E5A838-D2CD-0E3C-7D08-5FF81E65D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Metasploit - ESDE Workshop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7EBEAC7-3823-44D0-F11D-2D43ECD7C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5A700-9FAF-4A88-9AC7-D623DED75878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5109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D5E122-087A-3DAF-0379-5F12FF6C6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882BD7B-0509-4944-C067-57922C9C1F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Metasploit</a:t>
            </a:r>
          </a:p>
          <a:p>
            <a:r>
              <a:rPr lang="de-DE" dirty="0"/>
              <a:t>Architecture</a:t>
            </a:r>
          </a:p>
          <a:p>
            <a:r>
              <a:rPr lang="de-DE" dirty="0" err="1"/>
              <a:t>Fundamentals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6DB4DAE-7EA9-D767-E0DD-6584258B6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30.11.2022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6CF893F-44DC-6D69-F758-C7C2DE541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Metasploit - ESDE Workshop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546B92D-AF82-FE66-1B71-D8A5FAD0F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5A700-9FAF-4A88-9AC7-D623DED75878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9382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832635-69EF-42AD-0E71-A1A2395E8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Metasploit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42BE9A2-44A8-DAF7-7219-32AF819E18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CA54BEF-7188-86C8-9B0A-E2EB47B6C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30.11.2022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85141CC-314A-D845-8253-D3EF79FB3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Metasploit - ESDE Workshop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379776C-840A-5DBE-228A-2978855AC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5A700-9FAF-4A88-9AC7-D623DED75878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8809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8FB671-22CF-57BF-B671-40EC8EB3D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Architecture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9D30E5F-4F79-B84E-35EF-0E01C9AA92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Filesystem and Libraries</a:t>
            </a:r>
          </a:p>
          <a:p>
            <a:r>
              <a:rPr lang="de-DE" dirty="0"/>
              <a:t>Modules and Locations</a:t>
            </a:r>
          </a:p>
          <a:p>
            <a:r>
              <a:rPr lang="de-DE" dirty="0"/>
              <a:t>Metasploit </a:t>
            </a:r>
            <a:r>
              <a:rPr lang="de-DE" dirty="0" err="1"/>
              <a:t>Object</a:t>
            </a:r>
            <a:r>
              <a:rPr lang="de-DE" dirty="0"/>
              <a:t> Model</a:t>
            </a:r>
          </a:p>
          <a:p>
            <a:r>
              <a:rPr lang="de-DE" dirty="0" err="1"/>
              <a:t>Mixins</a:t>
            </a:r>
            <a:r>
              <a:rPr lang="de-DE" dirty="0"/>
              <a:t> and Plugins</a:t>
            </a:r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31DFD1D-E41C-B443-948F-2E7CEF01C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30.11.2022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233B799-3110-73FF-9E16-E73B70819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Metasploit - ESDE Workshop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52B9165-9D35-800C-3678-C6FEAF043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5A700-9FAF-4A88-9AC7-D623DED75878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6897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998D61-428C-3E32-18CD-4AD086A18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Architecture – Filesystem and Libraries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AC6A59B-659F-BF29-77CC-8135ABF51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719A936-0B3D-65B8-234F-F89C84CD7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30.11.2022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7491514-938A-621C-A851-56866C119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Metasploit - ESDE Workshop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BADC11F-C1E8-4279-C99F-DB6575198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5A700-9FAF-4A88-9AC7-D623DED75878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6142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329F64-D2B5-70EE-B85A-E91D58E8F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Architecture – Modules and Locations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0AC6F14-1C41-6591-3344-35D7CFB5E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6365449-9183-62B9-2CED-DEC53B26F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30.11.2022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8F8ED1F-C599-9B10-29B4-935747E26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Metasploit - ESDE Workshop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9B035A1-6F7E-D58E-0138-8D4577916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5A700-9FAF-4A88-9AC7-D623DED75878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51973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329F64-D2B5-70EE-B85A-E91D58E8F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Architecture – Metasploit </a:t>
            </a:r>
            <a:r>
              <a:rPr lang="de-DE" dirty="0" err="1"/>
              <a:t>Object</a:t>
            </a:r>
            <a:r>
              <a:rPr lang="de-DE" dirty="0"/>
              <a:t> Model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0AC6F14-1C41-6591-3344-35D7CFB5E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E3F27C4-9030-5A60-4181-CA6FD1DCA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30.11.2022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C8B9268-2A83-F0C9-0D93-0C621858A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Metasploit - ESDE Workshop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194DAA6-BB27-5974-7F65-4D5BF50C0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5A700-9FAF-4A88-9AC7-D623DED75878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97983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329F64-D2B5-70EE-B85A-E91D58E8F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Architecture – </a:t>
            </a:r>
            <a:r>
              <a:rPr lang="de-DE" dirty="0" err="1"/>
              <a:t>Mixins</a:t>
            </a:r>
            <a:r>
              <a:rPr lang="de-DE" dirty="0"/>
              <a:t> and Plugins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0AC6F14-1C41-6591-3344-35D7CFB5E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EA0D08B-1108-9A93-C2E5-8DEC46443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30.11.2022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2635A32-1C45-DD42-5A11-9A8183AA3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Metasploit - ESDE Workshop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577DDC4-19CD-F007-1D8C-78489C5C9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5A700-9FAF-4A88-9AC7-D623DED75878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85507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0C1CF7-F088-EDF3-37F9-78650E1D2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Fundamentals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9C69D14-C541-5747-E3C7-B1A20E05DC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MSFcli</a:t>
            </a:r>
            <a:endParaRPr lang="de-DE" dirty="0"/>
          </a:p>
          <a:p>
            <a:r>
              <a:rPr lang="de-DE" dirty="0" err="1"/>
              <a:t>MSFConsole</a:t>
            </a:r>
            <a:endParaRPr lang="de-DE" dirty="0"/>
          </a:p>
          <a:p>
            <a:r>
              <a:rPr lang="de-DE" dirty="0"/>
              <a:t>Exploits</a:t>
            </a:r>
          </a:p>
          <a:p>
            <a:r>
              <a:rPr lang="de-DE" dirty="0"/>
              <a:t>Payload</a:t>
            </a:r>
          </a:p>
          <a:p>
            <a:r>
              <a:rPr lang="de-DE" dirty="0"/>
              <a:t>Databases</a:t>
            </a:r>
          </a:p>
          <a:p>
            <a:r>
              <a:rPr lang="de-DE" dirty="0" err="1"/>
              <a:t>Meterpreter</a:t>
            </a:r>
            <a:endParaRPr lang="de-DE" dirty="0"/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F09F71-3027-CE36-4450-1891AF787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30.11.2022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CEB66C7-2CDE-C1C6-36EF-75CBDC770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Metasploit - ESDE Workshop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6429FE8-7B27-3D13-5D68-91873026F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5A700-9FAF-4A88-9AC7-D623DED75878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8668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207</Words>
  <Application>Microsoft Office PowerPoint</Application>
  <PresentationFormat>Breitbild</PresentationFormat>
  <Paragraphs>92</Paragraphs>
  <Slides>18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</vt:lpstr>
      <vt:lpstr>Matasploit</vt:lpstr>
      <vt:lpstr>Agenda</vt:lpstr>
      <vt:lpstr>What is Metasploit</vt:lpstr>
      <vt:lpstr>Architecture</vt:lpstr>
      <vt:lpstr>Architecture – Filesystem and Libraries</vt:lpstr>
      <vt:lpstr>Architecture – Modules and Locations</vt:lpstr>
      <vt:lpstr>Architecture – Metasploit Object Model</vt:lpstr>
      <vt:lpstr>Architecture – Mixins and Plugins</vt:lpstr>
      <vt:lpstr>Fundamentals</vt:lpstr>
      <vt:lpstr>Fundamentals - MSFcli</vt:lpstr>
      <vt:lpstr>Fundamentals - MSFConsole</vt:lpstr>
      <vt:lpstr>Fundamentals - Exploits</vt:lpstr>
      <vt:lpstr>Fundamentals - Payload</vt:lpstr>
      <vt:lpstr>Fundamentals - Databases</vt:lpstr>
      <vt:lpstr>Fundamentals - Meterpreter</vt:lpstr>
      <vt:lpstr>Information Gathering</vt:lpstr>
      <vt:lpstr>Vulnerability Scanning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Matasploit</dc:title>
  <dc:creator>Julia Sartori-Schwendemann</dc:creator>
  <cp:lastModifiedBy>Julia Sartori-Schwendemann</cp:lastModifiedBy>
  <cp:revision>3</cp:revision>
  <dcterms:created xsi:type="dcterms:W3CDTF">2022-11-07T09:49:05Z</dcterms:created>
  <dcterms:modified xsi:type="dcterms:W3CDTF">2022-11-07T10:18:01Z</dcterms:modified>
</cp:coreProperties>
</file>