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9" r:id="rId4"/>
    <p:sldId id="284" r:id="rId5"/>
    <p:sldId id="271" r:id="rId6"/>
    <p:sldId id="276" r:id="rId7"/>
    <p:sldId id="272" r:id="rId8"/>
    <p:sldId id="291" r:id="rId9"/>
    <p:sldId id="279" r:id="rId10"/>
    <p:sldId id="286" r:id="rId11"/>
    <p:sldId id="285" r:id="rId12"/>
    <p:sldId id="287" r:id="rId13"/>
    <p:sldId id="265" r:id="rId14"/>
    <p:sldId id="283" r:id="rId15"/>
    <p:sldId id="281" r:id="rId16"/>
    <p:sldId id="290" r:id="rId17"/>
    <p:sldId id="277" r:id="rId18"/>
    <p:sldId id="278" r:id="rId19"/>
    <p:sldId id="289" r:id="rId20"/>
    <p:sldId id="274" r:id="rId21"/>
    <p:sldId id="26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56ADA-BA99-49EA-BA30-0DDE1B72E86D}" v="36" dt="2022-11-14T12:51:44.709"/>
    <p1510:client id="{1365018B-0ABD-4F28-8AFF-3E1B95C5E63F}" v="596" dt="2022-11-15T10:50:02.619"/>
    <p1510:client id="{1D6881A5-71A5-4C0D-8AB1-8BEFB95025D5}" v="3" dt="2022-11-15T09:56:51.314"/>
    <p1510:client id="{54CE9738-9223-4611-8F57-EC485037EC7B}" v="32" dt="2022-11-14T11:46:17.022"/>
    <p1510:client id="{E957F2D0-8031-4AE5-B1BA-546F53DDC210}" v="48" dt="2022-11-14T11:38:0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05FB4-2654-4741-B00B-E3CA95BE1D12}" type="doc">
      <dgm:prSet loTypeId="urn:microsoft.com/office/officeart/2005/8/layout/chevron1" loCatId="process" qsTypeId="urn:microsoft.com/office/officeart/2005/8/quickstyle/3d9" qsCatId="3D" csTypeId="urn:microsoft.com/office/officeart/2005/8/colors/accent1_2" csCatId="accent1"/>
      <dgm:spPr/>
      <dgm:t>
        <a:bodyPr/>
        <a:lstStyle/>
        <a:p>
          <a:endParaRPr lang="nl-NL"/>
        </a:p>
      </dgm:t>
    </dgm:pt>
    <dgm:pt modelId="{32FFDD09-6082-439B-9AF9-F4425FEF4F03}">
      <dgm:prSet/>
      <dgm:spPr/>
      <dgm:t>
        <a:bodyPr/>
        <a:lstStyle/>
        <a:p>
          <a:r>
            <a:rPr lang="nl-NL"/>
            <a:t>Data ingestion</a:t>
          </a:r>
        </a:p>
      </dgm:t>
    </dgm:pt>
    <dgm:pt modelId="{C0408198-D9D0-47E0-9077-19BF88BC4A14}" type="parTrans" cxnId="{D75940FE-8CE5-47CB-A2FE-4006A9404D3F}">
      <dgm:prSet/>
      <dgm:spPr/>
      <dgm:t>
        <a:bodyPr/>
        <a:lstStyle/>
        <a:p>
          <a:endParaRPr lang="nl-NL"/>
        </a:p>
      </dgm:t>
    </dgm:pt>
    <dgm:pt modelId="{A45A1B25-C873-4481-B309-056C7449AC36}" type="sibTrans" cxnId="{D75940FE-8CE5-47CB-A2FE-4006A9404D3F}">
      <dgm:prSet/>
      <dgm:spPr/>
      <dgm:t>
        <a:bodyPr/>
        <a:lstStyle/>
        <a:p>
          <a:endParaRPr lang="nl-NL"/>
        </a:p>
      </dgm:t>
    </dgm:pt>
    <dgm:pt modelId="{55991DB1-8D6D-4D8D-9DEC-7E5FD537FF54}">
      <dgm:prSet/>
      <dgm:spPr/>
      <dgm:t>
        <a:bodyPr/>
        <a:lstStyle/>
        <a:p>
          <a:r>
            <a:rPr lang="nl-NL"/>
            <a:t>Data enrichment</a:t>
          </a:r>
        </a:p>
      </dgm:t>
    </dgm:pt>
    <dgm:pt modelId="{A0AE6B55-F8F3-44B1-AE9E-520939FFE5C3}" type="parTrans" cxnId="{27DAE69D-EB7B-4A38-BA8D-73AE676F7882}">
      <dgm:prSet/>
      <dgm:spPr/>
      <dgm:t>
        <a:bodyPr/>
        <a:lstStyle/>
        <a:p>
          <a:endParaRPr lang="nl-NL"/>
        </a:p>
      </dgm:t>
    </dgm:pt>
    <dgm:pt modelId="{8D93E0B8-50C7-4E94-9947-9D6969D85DE1}" type="sibTrans" cxnId="{27DAE69D-EB7B-4A38-BA8D-73AE676F7882}">
      <dgm:prSet/>
      <dgm:spPr/>
      <dgm:t>
        <a:bodyPr/>
        <a:lstStyle/>
        <a:p>
          <a:endParaRPr lang="nl-NL"/>
        </a:p>
      </dgm:t>
    </dgm:pt>
    <dgm:pt modelId="{2DED6C98-CDB7-407F-9D8B-BC9F8A4C161F}">
      <dgm:prSet/>
      <dgm:spPr/>
      <dgm:t>
        <a:bodyPr/>
        <a:lstStyle/>
        <a:p>
          <a:r>
            <a:rPr lang="nl-NL"/>
            <a:t>Data storage</a:t>
          </a:r>
        </a:p>
      </dgm:t>
    </dgm:pt>
    <dgm:pt modelId="{B5D76561-4337-4C72-A1D2-B71816045DDD}" type="parTrans" cxnId="{E7C83FFE-6FC4-4E91-8E7E-6B5AB8F72A41}">
      <dgm:prSet/>
      <dgm:spPr/>
      <dgm:t>
        <a:bodyPr/>
        <a:lstStyle/>
        <a:p>
          <a:endParaRPr lang="nl-NL"/>
        </a:p>
      </dgm:t>
    </dgm:pt>
    <dgm:pt modelId="{F7A34F3E-981C-4C48-A055-48A70C8E0847}" type="sibTrans" cxnId="{E7C83FFE-6FC4-4E91-8E7E-6B5AB8F72A41}">
      <dgm:prSet/>
      <dgm:spPr/>
      <dgm:t>
        <a:bodyPr/>
        <a:lstStyle/>
        <a:p>
          <a:endParaRPr lang="nl-NL"/>
        </a:p>
      </dgm:t>
    </dgm:pt>
    <dgm:pt modelId="{824D120F-0726-4BF0-A0F6-017A7854ACDA}">
      <dgm:prSet/>
      <dgm:spPr/>
      <dgm:t>
        <a:bodyPr/>
        <a:lstStyle/>
        <a:p>
          <a:r>
            <a:rPr lang="nl-NL"/>
            <a:t>Data analysis</a:t>
          </a:r>
        </a:p>
      </dgm:t>
    </dgm:pt>
    <dgm:pt modelId="{6F605146-5432-4EEA-BF29-E36ACC54B9AA}" type="parTrans" cxnId="{048E0BE7-5C23-422B-8988-48F40328A8C6}">
      <dgm:prSet/>
      <dgm:spPr/>
      <dgm:t>
        <a:bodyPr/>
        <a:lstStyle/>
        <a:p>
          <a:endParaRPr lang="nl-NL"/>
        </a:p>
      </dgm:t>
    </dgm:pt>
    <dgm:pt modelId="{4B531B06-E04B-4644-879E-029AF815A94B}" type="sibTrans" cxnId="{048E0BE7-5C23-422B-8988-48F40328A8C6}">
      <dgm:prSet/>
      <dgm:spPr/>
      <dgm:t>
        <a:bodyPr/>
        <a:lstStyle/>
        <a:p>
          <a:endParaRPr lang="nl-NL"/>
        </a:p>
      </dgm:t>
    </dgm:pt>
    <dgm:pt modelId="{67B4FCA9-0CDB-4E18-B591-1DA268CDA35F}">
      <dgm:prSet/>
      <dgm:spPr/>
      <dgm:t>
        <a:bodyPr/>
        <a:lstStyle/>
        <a:p>
          <a:r>
            <a:rPr lang="nl-NL"/>
            <a:t>Visualization</a:t>
          </a:r>
        </a:p>
      </dgm:t>
    </dgm:pt>
    <dgm:pt modelId="{C0ABC702-23F3-4003-A451-8C884BFA9790}" type="parTrans" cxnId="{F8FB1FFC-951B-4AA2-824B-487818EFE879}">
      <dgm:prSet/>
      <dgm:spPr/>
      <dgm:t>
        <a:bodyPr/>
        <a:lstStyle/>
        <a:p>
          <a:endParaRPr lang="nl-NL"/>
        </a:p>
      </dgm:t>
    </dgm:pt>
    <dgm:pt modelId="{6FC27BB0-AF4E-4F51-A3C1-61ACEA577ECB}" type="sibTrans" cxnId="{F8FB1FFC-951B-4AA2-824B-487818EFE879}">
      <dgm:prSet/>
      <dgm:spPr/>
      <dgm:t>
        <a:bodyPr/>
        <a:lstStyle/>
        <a:p>
          <a:endParaRPr lang="nl-NL"/>
        </a:p>
      </dgm:t>
    </dgm:pt>
    <dgm:pt modelId="{6CE61CCF-2845-4A61-ABBB-11B65D2105F8}" type="pres">
      <dgm:prSet presAssocID="{FBD05FB4-2654-4741-B00B-E3CA95BE1D12}" presName="Name0" presStyleCnt="0">
        <dgm:presLayoutVars>
          <dgm:dir/>
          <dgm:animLvl val="lvl"/>
          <dgm:resizeHandles val="exact"/>
        </dgm:presLayoutVars>
      </dgm:prSet>
      <dgm:spPr/>
    </dgm:pt>
    <dgm:pt modelId="{3CD56341-F48F-4579-97F8-BDC03FE305ED}" type="pres">
      <dgm:prSet presAssocID="{32FFDD09-6082-439B-9AF9-F4425FEF4F0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BE0B8C1-3487-4002-95E4-FF3FEC328077}" type="pres">
      <dgm:prSet presAssocID="{A45A1B25-C873-4481-B309-056C7449AC36}" presName="parTxOnlySpace" presStyleCnt="0"/>
      <dgm:spPr/>
    </dgm:pt>
    <dgm:pt modelId="{68E75853-16F6-458B-B54B-E1D14CB3D6B7}" type="pres">
      <dgm:prSet presAssocID="{55991DB1-8D6D-4D8D-9DEC-7E5FD537FF5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706BB17-79A3-47B2-850F-F1F0DC714E2B}" type="pres">
      <dgm:prSet presAssocID="{8D93E0B8-50C7-4E94-9947-9D6969D85DE1}" presName="parTxOnlySpace" presStyleCnt="0"/>
      <dgm:spPr/>
    </dgm:pt>
    <dgm:pt modelId="{ACCB012A-B7EF-4784-92A6-FEC9B4F8D086}" type="pres">
      <dgm:prSet presAssocID="{2DED6C98-CDB7-407F-9D8B-BC9F8A4C161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D4E114E-55D4-4FC1-BC5C-63D3EEDD4286}" type="pres">
      <dgm:prSet presAssocID="{F7A34F3E-981C-4C48-A055-48A70C8E0847}" presName="parTxOnlySpace" presStyleCnt="0"/>
      <dgm:spPr/>
    </dgm:pt>
    <dgm:pt modelId="{348C63A9-5DE4-46DD-8C91-65E74052D56D}" type="pres">
      <dgm:prSet presAssocID="{824D120F-0726-4BF0-A0F6-017A7854ACD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8A1C51E-FC16-4EC5-B2D6-F1D7B7602056}" type="pres">
      <dgm:prSet presAssocID="{4B531B06-E04B-4644-879E-029AF815A94B}" presName="parTxOnlySpace" presStyleCnt="0"/>
      <dgm:spPr/>
    </dgm:pt>
    <dgm:pt modelId="{99F2216D-70C3-4854-B540-9F4B9E47254B}" type="pres">
      <dgm:prSet presAssocID="{67B4FCA9-0CDB-4E18-B591-1DA268CDA35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F234468-2A42-46FC-8B10-2069F6CFC7B4}" type="presOf" srcId="{55991DB1-8D6D-4D8D-9DEC-7E5FD537FF54}" destId="{68E75853-16F6-458B-B54B-E1D14CB3D6B7}" srcOrd="0" destOrd="0" presId="urn:microsoft.com/office/officeart/2005/8/layout/chevron1"/>
    <dgm:cxn modelId="{30657079-446C-42A1-AD5E-F96AC10DA244}" type="presOf" srcId="{FBD05FB4-2654-4741-B00B-E3CA95BE1D12}" destId="{6CE61CCF-2845-4A61-ABBB-11B65D2105F8}" srcOrd="0" destOrd="0" presId="urn:microsoft.com/office/officeart/2005/8/layout/chevron1"/>
    <dgm:cxn modelId="{97C4068F-97A5-4E88-9F85-CAE25E2FBEAB}" type="presOf" srcId="{67B4FCA9-0CDB-4E18-B591-1DA268CDA35F}" destId="{99F2216D-70C3-4854-B540-9F4B9E47254B}" srcOrd="0" destOrd="0" presId="urn:microsoft.com/office/officeart/2005/8/layout/chevron1"/>
    <dgm:cxn modelId="{6D574F95-2468-4861-BBA6-7FCC33AA342C}" type="presOf" srcId="{2DED6C98-CDB7-407F-9D8B-BC9F8A4C161F}" destId="{ACCB012A-B7EF-4784-92A6-FEC9B4F8D086}" srcOrd="0" destOrd="0" presId="urn:microsoft.com/office/officeart/2005/8/layout/chevron1"/>
    <dgm:cxn modelId="{27DAE69D-EB7B-4A38-BA8D-73AE676F7882}" srcId="{FBD05FB4-2654-4741-B00B-E3CA95BE1D12}" destId="{55991DB1-8D6D-4D8D-9DEC-7E5FD537FF54}" srcOrd="1" destOrd="0" parTransId="{A0AE6B55-F8F3-44B1-AE9E-520939FFE5C3}" sibTransId="{8D93E0B8-50C7-4E94-9947-9D6969D85DE1}"/>
    <dgm:cxn modelId="{048E0BE7-5C23-422B-8988-48F40328A8C6}" srcId="{FBD05FB4-2654-4741-B00B-E3CA95BE1D12}" destId="{824D120F-0726-4BF0-A0F6-017A7854ACDA}" srcOrd="3" destOrd="0" parTransId="{6F605146-5432-4EEA-BF29-E36ACC54B9AA}" sibTransId="{4B531B06-E04B-4644-879E-029AF815A94B}"/>
    <dgm:cxn modelId="{E900DEE9-6DAE-4E93-B7D0-8092269F6D0F}" type="presOf" srcId="{824D120F-0726-4BF0-A0F6-017A7854ACDA}" destId="{348C63A9-5DE4-46DD-8C91-65E74052D56D}" srcOrd="0" destOrd="0" presId="urn:microsoft.com/office/officeart/2005/8/layout/chevron1"/>
    <dgm:cxn modelId="{7E5F08FB-EF80-4A4F-B8BA-C3A34B1EB132}" type="presOf" srcId="{32FFDD09-6082-439B-9AF9-F4425FEF4F03}" destId="{3CD56341-F48F-4579-97F8-BDC03FE305ED}" srcOrd="0" destOrd="0" presId="urn:microsoft.com/office/officeart/2005/8/layout/chevron1"/>
    <dgm:cxn modelId="{F8FB1FFC-951B-4AA2-824B-487818EFE879}" srcId="{FBD05FB4-2654-4741-B00B-E3CA95BE1D12}" destId="{67B4FCA9-0CDB-4E18-B591-1DA268CDA35F}" srcOrd="4" destOrd="0" parTransId="{C0ABC702-23F3-4003-A451-8C884BFA9790}" sibTransId="{6FC27BB0-AF4E-4F51-A3C1-61ACEA577ECB}"/>
    <dgm:cxn modelId="{E7C83FFE-6FC4-4E91-8E7E-6B5AB8F72A41}" srcId="{FBD05FB4-2654-4741-B00B-E3CA95BE1D12}" destId="{2DED6C98-CDB7-407F-9D8B-BC9F8A4C161F}" srcOrd="2" destOrd="0" parTransId="{B5D76561-4337-4C72-A1D2-B71816045DDD}" sibTransId="{F7A34F3E-981C-4C48-A055-48A70C8E0847}"/>
    <dgm:cxn modelId="{D75940FE-8CE5-47CB-A2FE-4006A9404D3F}" srcId="{FBD05FB4-2654-4741-B00B-E3CA95BE1D12}" destId="{32FFDD09-6082-439B-9AF9-F4425FEF4F03}" srcOrd="0" destOrd="0" parTransId="{C0408198-D9D0-47E0-9077-19BF88BC4A14}" sibTransId="{A45A1B25-C873-4481-B309-056C7449AC36}"/>
    <dgm:cxn modelId="{7108FE0D-E70E-45D2-BAAF-60277C394BCF}" type="presParOf" srcId="{6CE61CCF-2845-4A61-ABBB-11B65D2105F8}" destId="{3CD56341-F48F-4579-97F8-BDC03FE305ED}" srcOrd="0" destOrd="0" presId="urn:microsoft.com/office/officeart/2005/8/layout/chevron1"/>
    <dgm:cxn modelId="{FE2842D5-FA0D-475B-A2DD-A053D601D56C}" type="presParOf" srcId="{6CE61CCF-2845-4A61-ABBB-11B65D2105F8}" destId="{0BE0B8C1-3487-4002-95E4-FF3FEC328077}" srcOrd="1" destOrd="0" presId="urn:microsoft.com/office/officeart/2005/8/layout/chevron1"/>
    <dgm:cxn modelId="{2D011959-84BA-41F8-A171-F41209D7FB3A}" type="presParOf" srcId="{6CE61CCF-2845-4A61-ABBB-11B65D2105F8}" destId="{68E75853-16F6-458B-B54B-E1D14CB3D6B7}" srcOrd="2" destOrd="0" presId="urn:microsoft.com/office/officeart/2005/8/layout/chevron1"/>
    <dgm:cxn modelId="{DBD16738-4CE2-409F-9145-F01C06B41831}" type="presParOf" srcId="{6CE61CCF-2845-4A61-ABBB-11B65D2105F8}" destId="{B706BB17-79A3-47B2-850F-F1F0DC714E2B}" srcOrd="3" destOrd="0" presId="urn:microsoft.com/office/officeart/2005/8/layout/chevron1"/>
    <dgm:cxn modelId="{6355F0A0-6223-42D1-8F02-70D229C6E4CD}" type="presParOf" srcId="{6CE61CCF-2845-4A61-ABBB-11B65D2105F8}" destId="{ACCB012A-B7EF-4784-92A6-FEC9B4F8D086}" srcOrd="4" destOrd="0" presId="urn:microsoft.com/office/officeart/2005/8/layout/chevron1"/>
    <dgm:cxn modelId="{E8F87456-5031-4C7E-B28A-277F93AD173A}" type="presParOf" srcId="{6CE61CCF-2845-4A61-ABBB-11B65D2105F8}" destId="{ED4E114E-55D4-4FC1-BC5C-63D3EEDD4286}" srcOrd="5" destOrd="0" presId="urn:microsoft.com/office/officeart/2005/8/layout/chevron1"/>
    <dgm:cxn modelId="{915DD98F-EA82-4EDF-B645-0C1B97B9AB3B}" type="presParOf" srcId="{6CE61CCF-2845-4A61-ABBB-11B65D2105F8}" destId="{348C63A9-5DE4-46DD-8C91-65E74052D56D}" srcOrd="6" destOrd="0" presId="urn:microsoft.com/office/officeart/2005/8/layout/chevron1"/>
    <dgm:cxn modelId="{DE3E7024-ED84-450D-8C79-4817DF444B10}" type="presParOf" srcId="{6CE61CCF-2845-4A61-ABBB-11B65D2105F8}" destId="{A8A1C51E-FC16-4EC5-B2D6-F1D7B7602056}" srcOrd="7" destOrd="0" presId="urn:microsoft.com/office/officeart/2005/8/layout/chevron1"/>
    <dgm:cxn modelId="{6BB90B45-628F-49DA-873A-2E202C17BBA5}" type="presParOf" srcId="{6CE61CCF-2845-4A61-ABBB-11B65D2105F8}" destId="{99F2216D-70C3-4854-B540-9F4B9E47254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107FA-825A-4AF4-9175-C1C97CAAC27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5972C52-D437-481E-A78D-7EF048426611}">
      <dgm:prSet phldrT="[Tekst]" custT="1"/>
      <dgm:spPr/>
      <dgm:t>
        <a:bodyPr/>
        <a:lstStyle/>
        <a:p>
          <a:r>
            <a:rPr lang="nl-NL" sz="2800"/>
            <a:t>App Search</a:t>
          </a:r>
        </a:p>
      </dgm:t>
    </dgm:pt>
    <dgm:pt modelId="{1E3F577E-A4A6-4D1B-B1A9-601A4AD0BC7E}" type="parTrans" cxnId="{AA2B03B4-385C-4081-8CD4-2A16922C655F}">
      <dgm:prSet/>
      <dgm:spPr/>
      <dgm:t>
        <a:bodyPr/>
        <a:lstStyle/>
        <a:p>
          <a:endParaRPr lang="nl-NL"/>
        </a:p>
      </dgm:t>
    </dgm:pt>
    <dgm:pt modelId="{5EA85E15-53E8-45C6-9836-9CFACD348231}" type="sibTrans" cxnId="{AA2B03B4-385C-4081-8CD4-2A16922C655F}">
      <dgm:prSet/>
      <dgm:spPr/>
      <dgm:t>
        <a:bodyPr/>
        <a:lstStyle/>
        <a:p>
          <a:endParaRPr lang="nl-NL"/>
        </a:p>
      </dgm:t>
    </dgm:pt>
    <dgm:pt modelId="{8692BEE5-26F7-49BF-83F2-09EE08827B69}">
      <dgm:prSet phldrT="[Tekst]" custT="1"/>
      <dgm:spPr/>
      <dgm:t>
        <a:bodyPr/>
        <a:lstStyle/>
        <a:p>
          <a:r>
            <a:rPr lang="nl-NL" sz="2800"/>
            <a:t>Workplace Search</a:t>
          </a:r>
        </a:p>
      </dgm:t>
    </dgm:pt>
    <dgm:pt modelId="{86A58F7C-4781-4226-9567-8556333C3CEE}" type="parTrans" cxnId="{36E73965-2DEE-4E55-BFC8-A0BF6D7C5D9A}">
      <dgm:prSet/>
      <dgm:spPr/>
      <dgm:t>
        <a:bodyPr/>
        <a:lstStyle/>
        <a:p>
          <a:endParaRPr lang="nl-NL"/>
        </a:p>
      </dgm:t>
    </dgm:pt>
    <dgm:pt modelId="{D35E13E4-2B69-4A64-9E95-408000CFEDF7}" type="sibTrans" cxnId="{36E73965-2DEE-4E55-BFC8-A0BF6D7C5D9A}">
      <dgm:prSet/>
      <dgm:spPr/>
      <dgm:t>
        <a:bodyPr/>
        <a:lstStyle/>
        <a:p>
          <a:endParaRPr lang="nl-NL"/>
        </a:p>
      </dgm:t>
    </dgm:pt>
    <dgm:pt modelId="{55118D01-B7CD-4B14-9DB7-17FBFF021987}" type="pres">
      <dgm:prSet presAssocID="{BF1107FA-825A-4AF4-9175-C1C97CAAC279}" presName="Name0" presStyleCnt="0">
        <dgm:presLayoutVars>
          <dgm:dir/>
          <dgm:resizeHandles val="exact"/>
        </dgm:presLayoutVars>
      </dgm:prSet>
      <dgm:spPr/>
    </dgm:pt>
    <dgm:pt modelId="{FA58DB25-AD93-4FF9-B671-B333D7BCA241}" type="pres">
      <dgm:prSet presAssocID="{F5972C52-D437-481E-A78D-7EF048426611}" presName="compNode" presStyleCnt="0"/>
      <dgm:spPr/>
    </dgm:pt>
    <dgm:pt modelId="{6E9F7720-9CFA-49AD-86B4-452E41AAE53E}" type="pres">
      <dgm:prSet presAssocID="{F5972C52-D437-481E-A78D-7EF04842661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2B6C857-A4C0-4E19-BEE2-A937E627B017}" type="pres">
      <dgm:prSet presAssocID="{F5972C52-D437-481E-A78D-7EF048426611}" presName="textRect" presStyleLbl="revTx" presStyleIdx="0" presStyleCnt="2">
        <dgm:presLayoutVars>
          <dgm:bulletEnabled val="1"/>
        </dgm:presLayoutVars>
      </dgm:prSet>
      <dgm:spPr/>
    </dgm:pt>
    <dgm:pt modelId="{7DE7803E-3D81-4E90-B32C-72648982E69E}" type="pres">
      <dgm:prSet presAssocID="{5EA85E15-53E8-45C6-9836-9CFACD348231}" presName="sibTrans" presStyleLbl="sibTrans2D1" presStyleIdx="0" presStyleCnt="0"/>
      <dgm:spPr/>
    </dgm:pt>
    <dgm:pt modelId="{FD56437C-A4C9-4BAA-AE4F-4E56E3BA41BC}" type="pres">
      <dgm:prSet presAssocID="{8692BEE5-26F7-49BF-83F2-09EE08827B69}" presName="compNode" presStyleCnt="0"/>
      <dgm:spPr/>
    </dgm:pt>
    <dgm:pt modelId="{62D0E53C-A58E-4ADF-8E05-67DC81C85513}" type="pres">
      <dgm:prSet presAssocID="{8692BEE5-26F7-49BF-83F2-09EE08827B69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9CD53EA2-6352-433E-B228-58DF91036ECE}" type="pres">
      <dgm:prSet presAssocID="{8692BEE5-26F7-49BF-83F2-09EE08827B69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DE9DA53B-37F8-40BA-AEF5-A017BD3651AE}" type="presOf" srcId="{5EA85E15-53E8-45C6-9836-9CFACD348231}" destId="{7DE7803E-3D81-4E90-B32C-72648982E69E}" srcOrd="0" destOrd="0" presId="urn:microsoft.com/office/officeart/2005/8/layout/pList1"/>
    <dgm:cxn modelId="{36E73965-2DEE-4E55-BFC8-A0BF6D7C5D9A}" srcId="{BF1107FA-825A-4AF4-9175-C1C97CAAC279}" destId="{8692BEE5-26F7-49BF-83F2-09EE08827B69}" srcOrd="1" destOrd="0" parTransId="{86A58F7C-4781-4226-9567-8556333C3CEE}" sibTransId="{D35E13E4-2B69-4A64-9E95-408000CFEDF7}"/>
    <dgm:cxn modelId="{8FD71191-B320-44EF-A496-8E4D97F2F071}" type="presOf" srcId="{BF1107FA-825A-4AF4-9175-C1C97CAAC279}" destId="{55118D01-B7CD-4B14-9DB7-17FBFF021987}" srcOrd="0" destOrd="0" presId="urn:microsoft.com/office/officeart/2005/8/layout/pList1"/>
    <dgm:cxn modelId="{10041898-F9E3-4B56-854C-0FF648355A01}" type="presOf" srcId="{F5972C52-D437-481E-A78D-7EF048426611}" destId="{42B6C857-A4C0-4E19-BEE2-A937E627B017}" srcOrd="0" destOrd="0" presId="urn:microsoft.com/office/officeart/2005/8/layout/pList1"/>
    <dgm:cxn modelId="{AA2B03B4-385C-4081-8CD4-2A16922C655F}" srcId="{BF1107FA-825A-4AF4-9175-C1C97CAAC279}" destId="{F5972C52-D437-481E-A78D-7EF048426611}" srcOrd="0" destOrd="0" parTransId="{1E3F577E-A4A6-4D1B-B1A9-601A4AD0BC7E}" sibTransId="{5EA85E15-53E8-45C6-9836-9CFACD348231}"/>
    <dgm:cxn modelId="{D3ED23D4-EA74-48EC-825D-73CD4D393446}" type="presOf" srcId="{8692BEE5-26F7-49BF-83F2-09EE08827B69}" destId="{9CD53EA2-6352-433E-B228-58DF91036ECE}" srcOrd="0" destOrd="0" presId="urn:microsoft.com/office/officeart/2005/8/layout/pList1"/>
    <dgm:cxn modelId="{AD7A85B3-261F-4888-8BC6-54E301650636}" type="presParOf" srcId="{55118D01-B7CD-4B14-9DB7-17FBFF021987}" destId="{FA58DB25-AD93-4FF9-B671-B333D7BCA241}" srcOrd="0" destOrd="0" presId="urn:microsoft.com/office/officeart/2005/8/layout/pList1"/>
    <dgm:cxn modelId="{0D744F73-300A-4472-9E31-9A4F4431E990}" type="presParOf" srcId="{FA58DB25-AD93-4FF9-B671-B333D7BCA241}" destId="{6E9F7720-9CFA-49AD-86B4-452E41AAE53E}" srcOrd="0" destOrd="0" presId="urn:microsoft.com/office/officeart/2005/8/layout/pList1"/>
    <dgm:cxn modelId="{99DBC6D7-3FAE-48BE-A69B-7C9B146ED823}" type="presParOf" srcId="{FA58DB25-AD93-4FF9-B671-B333D7BCA241}" destId="{42B6C857-A4C0-4E19-BEE2-A937E627B017}" srcOrd="1" destOrd="0" presId="urn:microsoft.com/office/officeart/2005/8/layout/pList1"/>
    <dgm:cxn modelId="{BB9F14A7-2021-4762-A084-1C70AD8FCE2E}" type="presParOf" srcId="{55118D01-B7CD-4B14-9DB7-17FBFF021987}" destId="{7DE7803E-3D81-4E90-B32C-72648982E69E}" srcOrd="1" destOrd="0" presId="urn:microsoft.com/office/officeart/2005/8/layout/pList1"/>
    <dgm:cxn modelId="{A53AE530-C66A-4634-8869-91EAF7BC5A75}" type="presParOf" srcId="{55118D01-B7CD-4B14-9DB7-17FBFF021987}" destId="{FD56437C-A4C9-4BAA-AE4F-4E56E3BA41BC}" srcOrd="2" destOrd="0" presId="urn:microsoft.com/office/officeart/2005/8/layout/pList1"/>
    <dgm:cxn modelId="{22793538-ED69-4F37-A583-B0B426E256A5}" type="presParOf" srcId="{FD56437C-A4C9-4BAA-AE4F-4E56E3BA41BC}" destId="{62D0E53C-A58E-4ADF-8E05-67DC81C85513}" srcOrd="0" destOrd="0" presId="urn:microsoft.com/office/officeart/2005/8/layout/pList1"/>
    <dgm:cxn modelId="{FABBE30C-A808-4564-AC1F-BC36091E94E0}" type="presParOf" srcId="{FD56437C-A4C9-4BAA-AE4F-4E56E3BA41BC}" destId="{9CD53EA2-6352-433E-B228-58DF91036EC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56341-F48F-4579-97F8-BDC03FE305ED}">
      <dsp:nvSpPr>
        <dsp:cNvPr id="0" name=""/>
        <dsp:cNvSpPr/>
      </dsp:nvSpPr>
      <dsp:spPr>
        <a:xfrm>
          <a:off x="2307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 ingestion</a:t>
          </a:r>
        </a:p>
      </dsp:txBody>
      <dsp:txXfrm>
        <a:off x="412986" y="1068072"/>
        <a:ext cx="1232038" cy="821358"/>
      </dsp:txXfrm>
    </dsp:sp>
    <dsp:sp modelId="{68E75853-16F6-458B-B54B-E1D14CB3D6B7}">
      <dsp:nvSpPr>
        <dsp:cNvPr id="0" name=""/>
        <dsp:cNvSpPr/>
      </dsp:nvSpPr>
      <dsp:spPr>
        <a:xfrm>
          <a:off x="1850363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 enrichment</a:t>
          </a:r>
        </a:p>
      </dsp:txBody>
      <dsp:txXfrm>
        <a:off x="2261042" y="1068072"/>
        <a:ext cx="1232038" cy="821358"/>
      </dsp:txXfrm>
    </dsp:sp>
    <dsp:sp modelId="{ACCB012A-B7EF-4784-92A6-FEC9B4F8D086}">
      <dsp:nvSpPr>
        <dsp:cNvPr id="0" name=""/>
        <dsp:cNvSpPr/>
      </dsp:nvSpPr>
      <dsp:spPr>
        <a:xfrm>
          <a:off x="3698420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 storage</a:t>
          </a:r>
        </a:p>
      </dsp:txBody>
      <dsp:txXfrm>
        <a:off x="4109099" y="1068072"/>
        <a:ext cx="1232038" cy="821358"/>
      </dsp:txXfrm>
    </dsp:sp>
    <dsp:sp modelId="{348C63A9-5DE4-46DD-8C91-65E74052D56D}">
      <dsp:nvSpPr>
        <dsp:cNvPr id="0" name=""/>
        <dsp:cNvSpPr/>
      </dsp:nvSpPr>
      <dsp:spPr>
        <a:xfrm>
          <a:off x="5546476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 analysis</a:t>
          </a:r>
        </a:p>
      </dsp:txBody>
      <dsp:txXfrm>
        <a:off x="5957155" y="1068072"/>
        <a:ext cx="1232038" cy="821358"/>
      </dsp:txXfrm>
    </dsp:sp>
    <dsp:sp modelId="{99F2216D-70C3-4854-B540-9F4B9E47254B}">
      <dsp:nvSpPr>
        <dsp:cNvPr id="0" name=""/>
        <dsp:cNvSpPr/>
      </dsp:nvSpPr>
      <dsp:spPr>
        <a:xfrm>
          <a:off x="7394533" y="1068072"/>
          <a:ext cx="2053396" cy="821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Visualization</a:t>
          </a:r>
        </a:p>
      </dsp:txBody>
      <dsp:txXfrm>
        <a:off x="7805212" y="1068072"/>
        <a:ext cx="1232038" cy="821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F7720-9CFA-49AD-86B4-452E41AAE53E}">
      <dsp:nvSpPr>
        <dsp:cNvPr id="0" name=""/>
        <dsp:cNvSpPr/>
      </dsp:nvSpPr>
      <dsp:spPr>
        <a:xfrm>
          <a:off x="1116201" y="2231"/>
          <a:ext cx="3159287" cy="217674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6C857-A4C0-4E19-BEE2-A937E627B017}">
      <dsp:nvSpPr>
        <dsp:cNvPr id="0" name=""/>
        <dsp:cNvSpPr/>
      </dsp:nvSpPr>
      <dsp:spPr>
        <a:xfrm>
          <a:off x="1116201" y="2178980"/>
          <a:ext cx="3159287" cy="117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App Search</a:t>
          </a:r>
        </a:p>
      </dsp:txBody>
      <dsp:txXfrm>
        <a:off x="1116201" y="2178980"/>
        <a:ext cx="3159287" cy="1172095"/>
      </dsp:txXfrm>
    </dsp:sp>
    <dsp:sp modelId="{62D0E53C-A58E-4ADF-8E05-67DC81C85513}">
      <dsp:nvSpPr>
        <dsp:cNvPr id="0" name=""/>
        <dsp:cNvSpPr/>
      </dsp:nvSpPr>
      <dsp:spPr>
        <a:xfrm>
          <a:off x="4591550" y="2231"/>
          <a:ext cx="3159287" cy="217674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53EA2-6352-433E-B228-58DF91036ECE}">
      <dsp:nvSpPr>
        <dsp:cNvPr id="0" name=""/>
        <dsp:cNvSpPr/>
      </dsp:nvSpPr>
      <dsp:spPr>
        <a:xfrm>
          <a:off x="4591550" y="2178980"/>
          <a:ext cx="3159287" cy="117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Workplace Search</a:t>
          </a:r>
        </a:p>
      </dsp:txBody>
      <dsp:txXfrm>
        <a:off x="4591550" y="2178980"/>
        <a:ext cx="3159287" cy="117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68288A4-5E91-6832-E072-ED592B15EA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655C70-85F1-E450-97C6-6442DBDCA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E6037-70BE-490A-8C0B-D250F38CB4A9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F119D64-F623-49A3-2D88-1022955B89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90B198-C1F6-C5A7-2CE7-AEF1A3BAC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97369-FD97-42AE-ABB7-BB263708DB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345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91304-0E1C-465C-BE0D-6059215CC915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53ADB-AC92-4427-B423-D6475232BB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595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DB2BC-2BB8-1AEF-D3E4-FCD84AFB6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6BB0E-FF49-F69B-4FFA-BD36F634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24BE6A-D70B-D7BB-755B-D6783E51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E04E-2D7C-44EC-87CD-2876FA576791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81DC46-33B5-12D6-13CD-2284A875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9754E-951C-6124-413D-691881EF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55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432BB-D8BD-1F88-E53A-12C7FF4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26254E-86B5-40AC-E9F7-FC2475CD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6FAC36-66B8-DFF6-7C17-05285D24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5C57-FCC0-4420-91AD-C91D46EF1CC2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72EBC9-3128-DD7D-85AF-4E4EA96A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DA0FA6-E576-64C2-930C-72BC6FE0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81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4C0405-48BB-0428-89CB-76F72CBAE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FE39E6-6E02-7526-81C9-6C0549EC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08D01C-FFCA-F650-CF1B-C6A3A4A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37E-11AD-4CE0-8E15-84C9B8B91718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21BED8-58B2-88F7-F545-68714B81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0C32E-E13F-B452-2281-22E0ECEB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3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F1423-109A-3A92-1A15-9EF28773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959964-15F7-C410-93A5-A2F9C44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D6CE15-8871-CED7-7E4D-AE5416F1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C8D9-BA07-4317-9EF2-96FDBCD3E0B9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D9AEE5-DD82-0622-51E9-048E34B8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DF764D-3C89-5C7C-49F6-062706B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25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7A6BD-C9DD-B36F-CC01-5D4FD636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D17135-0EAE-4006-2B9A-43750D45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7A393E-B12F-DD2E-2C3C-9524B90D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1FAC-37F5-43BD-BA9A-C7A404A03600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CF5A72-0157-7F20-02AE-C5D21761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024B3-ABFF-996C-FD50-B82DE21B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84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18525-4D51-2953-EF6E-9744B66A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D686C5-E11B-8652-A092-1B3F641AC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079E5B-7976-0548-7103-2D884AB47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F562EA-600D-2C7F-E24B-0E2B2F79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302-F478-49DD-A5AE-960E2462A6B9}" type="datetime1">
              <a:rPr lang="nl-NL" smtClean="0"/>
              <a:t>15-11-2022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64BC9C-B6E7-966B-A44D-E44D6EB8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FD508E-6D3A-1D5C-4C77-99342465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30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E9314-7067-B7AD-CFAE-177C047D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32796E-4D01-05D3-10D1-CA29B971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EE68D7-A414-B77B-D0A3-F1F29687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C73914B-600A-39FF-DBD6-B872246A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1CCAA82-838B-2CDC-D2D9-341CCE31F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7B3EB9-5FC6-A41D-A0B6-8CFC53A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BF4-04DE-464F-8E8C-4F6C246016FD}" type="datetime1">
              <a:rPr lang="nl-NL" smtClean="0"/>
              <a:t>15-11-2022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85A95D-2909-57EB-6F7C-C814A6F9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FBF716-E1B6-86B2-F81E-9C7D515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4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BDF1A-2679-A56B-6E00-17374FE7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74578B-88A1-7D86-C6EF-2AA4C0EC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3BB-EF50-4353-A466-AEF975F93FD8}" type="datetime1">
              <a:rPr lang="nl-NL" smtClean="0"/>
              <a:t>15-11-2022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D69F060-97CC-2E7A-3112-39BE1A7C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018F48-B435-89B5-3323-61B5311A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0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B07B5E-0318-F375-77C1-B406E4A6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860-6341-48E0-BDB2-B22268715D6F}" type="datetime1">
              <a:rPr lang="nl-NL" smtClean="0"/>
              <a:t>15-11-2022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380A62F-405C-7D03-B037-7DE122CE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CAC96C-F3EA-96F2-9E6E-D66B7DB1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29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76817-2645-E229-9DEA-39BD00B2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978365-C9B4-2C1B-A9ED-9F793DDB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E58A93-67AF-5E51-9329-CD45000F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4A93F7-DBB5-484D-30C5-B0971BE8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7737-20C7-466F-8DBD-20CFC28B5C25}" type="datetime1">
              <a:rPr lang="nl-NL" smtClean="0"/>
              <a:t>15-11-2022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01FB4C-382E-F17F-5D18-DC870CC7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02ABA1-B00B-EABA-D5DF-B11D745A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584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81C19-1BAB-5DA7-3C9D-4BABB2B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D6B251C-0EF9-8451-3F4A-7E0F2FD9F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06C2E7-4ED9-5926-67A4-226B4134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AE78C3-C584-4BB8-887F-C30A5ED4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C3FA-12B2-4BFB-9446-444596A5EBEF}" type="datetime1">
              <a:rPr lang="nl-NL" smtClean="0"/>
              <a:t>15-11-2022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BA8E71-0BD0-2F3E-22E5-35DBC99F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2876F6-A2E0-284B-EAB0-BFB3B0B4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D131625-370A-DF33-F1CA-F5A1BA28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DB2C95-93D8-0C8D-59A7-D07805E3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A489AE-26AA-DCE5-B8A1-37FC0EBE2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576C-CA3D-49F5-A1B6-B8428694D7D6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804C70-1235-71D2-79DB-FF6D9814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A01354-9129-D932-C260-1EAB8FC1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1382-51B1-4257-9023-A97214CD56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16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CX24hRBULY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zPMtmINEhU?feature=oemb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698525-B9D2-0B1A-18DB-127F5D927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321" y="5690373"/>
            <a:ext cx="4221358" cy="539465"/>
          </a:xfrm>
          <a:noFill/>
        </p:spPr>
        <p:txBody>
          <a:bodyPr>
            <a:normAutofit/>
          </a:bodyPr>
          <a:lstStyle/>
          <a:p>
            <a:r>
              <a:rPr lang="nl-NL" sz="2000" err="1">
                <a:solidFill>
                  <a:srgbClr val="080808"/>
                </a:solidFill>
              </a:rPr>
              <a:t>By</a:t>
            </a:r>
            <a:r>
              <a:rPr lang="nl-NL" sz="2000">
                <a:solidFill>
                  <a:srgbClr val="080808"/>
                </a:solidFill>
              </a:rPr>
              <a:t>: Mark </a:t>
            </a:r>
            <a:r>
              <a:rPr lang="nl-NL" sz="2000" err="1">
                <a:solidFill>
                  <a:srgbClr val="080808"/>
                </a:solidFill>
              </a:rPr>
              <a:t>Sindram</a:t>
            </a:r>
            <a:r>
              <a:rPr lang="nl-NL" sz="2000">
                <a:solidFill>
                  <a:srgbClr val="080808"/>
                </a:solidFill>
              </a:rPr>
              <a:t> and Sam Claessen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FC3AECBB-943D-4D13-22C4-F21227B6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BE73-0419-4FE1-BEEC-3FC74B75BEC8}" type="datetime1">
              <a:rPr lang="nl-NL" smtClean="0"/>
              <a:t>15-11-2022</a:t>
            </a:fld>
            <a:endParaRPr lang="nl-NL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3EA9CB00-27D1-590E-B69B-2012B673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</a:t>
            </a:fld>
            <a:endParaRPr lang="nl-NL"/>
          </a:p>
        </p:txBody>
      </p:sp>
      <p:pic>
        <p:nvPicPr>
          <p:cNvPr id="1026" name="Picture 2" descr="Threat hunting (III): hunting without leaving home. Kibana - Security Art  Work">
            <a:extLst>
              <a:ext uri="{FF2B5EF4-FFF2-40B4-BE49-F238E27FC236}">
                <a16:creationId xmlns:a16="http://schemas.microsoft.com/office/drawing/2014/main" id="{6461FABF-9B17-18CB-518E-7E87BA3E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17" y="1588113"/>
            <a:ext cx="3266428" cy="29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9338AF-3709-82E6-B478-A091B0DF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6" y="1586594"/>
            <a:ext cx="5981108" cy="29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4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App Relevance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10</a:t>
            </a:fld>
            <a:endParaRPr lang="nl-NL"/>
          </a:p>
        </p:txBody>
      </p:sp>
      <p:pic>
        <p:nvPicPr>
          <p:cNvPr id="3" name="Picture 2" descr="Introducing Quick Start guides: Getting started with Elastic Enterprise  Search for free | Elastic Blog">
            <a:extLst>
              <a:ext uri="{FF2B5EF4-FFF2-40B4-BE49-F238E27FC236}">
                <a16:creationId xmlns:a16="http://schemas.microsoft.com/office/drawing/2014/main" id="{A2328B57-6AD3-4C3E-7896-13939085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22" y="1348188"/>
            <a:ext cx="8676755" cy="48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1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Workplace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11</a:t>
            </a:fld>
            <a:endParaRPr lang="nl-NL"/>
          </a:p>
        </p:txBody>
      </p:sp>
      <p:pic>
        <p:nvPicPr>
          <p:cNvPr id="3" name="Afbeelding 2" descr="Building Custom Search Experiences | Workplace Search Guide [8.5] | Elastic">
            <a:extLst>
              <a:ext uri="{FF2B5EF4-FFF2-40B4-BE49-F238E27FC236}">
                <a16:creationId xmlns:a16="http://schemas.microsoft.com/office/drawing/2014/main" id="{0971E51A-58F8-37EF-CEC6-1BB38F763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08" y="1260093"/>
            <a:ext cx="7514798" cy="45468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1088DFB-AA7A-33BC-AC24-C6BD61A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2608780" cy="4121920"/>
          </a:xfrm>
        </p:spPr>
        <p:txBody>
          <a:bodyPr>
            <a:normAutofit/>
          </a:bodyPr>
          <a:lstStyle/>
          <a:p>
            <a:endParaRPr lang="en-GB" sz="2000"/>
          </a:p>
          <a:p>
            <a:pPr lvl="1"/>
            <a:r>
              <a:rPr lang="en-GB" sz="1600"/>
              <a:t>One central source </a:t>
            </a:r>
          </a:p>
          <a:p>
            <a:pPr lvl="1"/>
            <a:r>
              <a:rPr lang="en-GB" sz="1600"/>
              <a:t>Manage the sources easily</a:t>
            </a:r>
          </a:p>
          <a:p>
            <a:pPr lvl="1"/>
            <a:r>
              <a:rPr lang="en-GB" sz="1600"/>
              <a:t>Group users in your company together. Employees of marketing don’t want to see </a:t>
            </a:r>
            <a:r>
              <a:rPr lang="en-GB" sz="1600" err="1"/>
              <a:t>github</a:t>
            </a:r>
            <a:r>
              <a:rPr lang="en-GB" sz="1600"/>
              <a:t>.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3262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Adding an organizational 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12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3C66414-9A2A-6BBA-A2CC-46E3836D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93" y="1294242"/>
            <a:ext cx="7487414" cy="49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Elastic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/>
              <a:t>Development Tools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Elastic Console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Data set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JSON objects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Functionalities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/>
          </a:p>
          <a:p>
            <a:pPr marL="0" indent="0">
              <a:buNone/>
            </a:pPr>
            <a:endParaRPr lang="nl-NL" sz="2000"/>
          </a:p>
          <a:p>
            <a:pPr marL="0" indent="0">
              <a:buNone/>
            </a:pPr>
            <a:endParaRPr lang="nl-N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13</a:t>
            </a:fld>
            <a:endParaRPr lang="nl-NL"/>
          </a:p>
        </p:txBody>
      </p:sp>
      <p:pic>
        <p:nvPicPr>
          <p:cNvPr id="6" name="Tijdelijke aanduiding voor inhoud 6">
            <a:extLst>
              <a:ext uri="{FF2B5EF4-FFF2-40B4-BE49-F238E27FC236}">
                <a16:creationId xmlns:a16="http://schemas.microsoft.com/office/drawing/2014/main" id="{3E855309-FC1D-EACB-069F-9DD499DF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98" y="1286777"/>
            <a:ext cx="7491470" cy="42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2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Observability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14</a:t>
            </a:fld>
            <a:endParaRPr lang="nl-NL"/>
          </a:p>
        </p:txBody>
      </p:sp>
      <p:pic>
        <p:nvPicPr>
          <p:cNvPr id="7" name="Onlinemedia 6" title="Elastic Observability Overview">
            <a:hlinkClick r:id="" action="ppaction://media"/>
            <a:extLst>
              <a:ext uri="{FF2B5EF4-FFF2-40B4-BE49-F238E27FC236}">
                <a16:creationId xmlns:a16="http://schemas.microsoft.com/office/drawing/2014/main" id="{A59E33E4-63E5-05D8-1D3D-5192FA8751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2563" y="1245424"/>
            <a:ext cx="8726873" cy="49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GB" sz="2000"/>
          </a:p>
          <a:p>
            <a:pPr lvl="1"/>
            <a:endParaRPr lang="en-GB" sz="1600"/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15</a:t>
            </a:fld>
            <a:endParaRPr lang="nl-NL"/>
          </a:p>
        </p:txBody>
      </p:sp>
      <p:pic>
        <p:nvPicPr>
          <p:cNvPr id="7" name="Onlinemedia 6" title="Elastic Security Overview">
            <a:hlinkClick r:id="" action="ppaction://media"/>
            <a:extLst>
              <a:ext uri="{FF2B5EF4-FFF2-40B4-BE49-F238E27FC236}">
                <a16:creationId xmlns:a16="http://schemas.microsoft.com/office/drawing/2014/main" id="{626C0B2C-87B7-08FD-3C08-2068F2D2F4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1398" y="1244963"/>
            <a:ext cx="8729203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Kibana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/>
              <a:t>Data visualization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/>
              <a:t>Top layer of Elastic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16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4BDBBB8-EBAD-2BF0-56E9-99230DF6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97541"/>
            <a:ext cx="7328038" cy="50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4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Analytics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17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D7950CF-B7AB-5ADC-D156-ABBA8F91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86" y="1241042"/>
            <a:ext cx="8449228" cy="43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81A42-78FD-5481-4CAC-77BAB73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080808"/>
                </a:solidFill>
                <a:cs typeface="Calibri Light"/>
              </a:rPr>
              <a:t>Developing with </a:t>
            </a:r>
            <a:br>
              <a:rPr lang="en-US" sz="3600">
                <a:solidFill>
                  <a:srgbClr val="080808"/>
                </a:solidFill>
                <a:cs typeface="Calibri Light"/>
              </a:rPr>
            </a:br>
            <a:r>
              <a:rPr lang="en-US" sz="3600">
                <a:solidFill>
                  <a:srgbClr val="080808"/>
                </a:solidFill>
                <a:cs typeface="Calibri Light"/>
              </a:rPr>
              <a:t>Elastic Search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A2961-B094-66EE-118F-7E14365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ADA-BC32-44D2-A76E-81B1792B929A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4EF43-B0EF-6198-B1FF-829F72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18</a:t>
            </a:fld>
            <a:endParaRPr lang="nl-NL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FC4B3C0-41B9-CA95-7150-3F19EFAC64F2}"/>
              </a:ext>
            </a:extLst>
          </p:cNvPr>
          <p:cNvSpPr txBox="1">
            <a:spLocks/>
          </p:cNvSpPr>
          <p:nvPr/>
        </p:nvSpPr>
        <p:spPr>
          <a:xfrm>
            <a:off x="3204642" y="98327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80808"/>
                </a:solidFill>
              </a:rPr>
              <a:t>Assignment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38FD53B-2B30-5B37-DDE7-EA7048C6B1A0}"/>
              </a:ext>
            </a:extLst>
          </p:cNvPr>
          <p:cNvSpPr txBox="1">
            <a:spLocks/>
          </p:cNvSpPr>
          <p:nvPr/>
        </p:nvSpPr>
        <p:spPr>
          <a:xfrm>
            <a:off x="3204642" y="37245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rgbClr val="080808"/>
                </a:solidFill>
              </a:rPr>
              <a:t>Introduction of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21042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81A42-78FD-5481-4CAC-77BAB73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080808"/>
                </a:solidFill>
                <a:cs typeface="Calibri Light"/>
              </a:rPr>
              <a:t>Visualizing </a:t>
            </a:r>
            <a:br>
              <a:rPr lang="en-US" sz="3600">
                <a:solidFill>
                  <a:srgbClr val="080808"/>
                </a:solidFill>
                <a:cs typeface="Calibri Light"/>
              </a:rPr>
            </a:br>
            <a:r>
              <a:rPr lang="en-US" sz="3600">
                <a:solidFill>
                  <a:srgbClr val="080808"/>
                </a:solidFill>
                <a:cs typeface="Calibri Light"/>
              </a:rPr>
              <a:t>with Kibana</a:t>
            </a:r>
            <a:endParaRPr lang="en-US" sz="3600" kern="1200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A2961-B094-66EE-118F-7E14365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ADA-BC32-44D2-A76E-81B1792B929A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4EF43-B0EF-6198-B1FF-829F72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19</a:t>
            </a:fld>
            <a:endParaRPr lang="nl-NL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96A400D-E31E-50E6-9D6F-2EAA8A9273B6}"/>
              </a:ext>
            </a:extLst>
          </p:cNvPr>
          <p:cNvSpPr txBox="1">
            <a:spLocks/>
          </p:cNvSpPr>
          <p:nvPr/>
        </p:nvSpPr>
        <p:spPr>
          <a:xfrm>
            <a:off x="3204642" y="98327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80808"/>
                </a:solidFill>
              </a:rPr>
              <a:t>Assignment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DF6F175-1F5D-30C5-6EB6-AE9ADED3C71A}"/>
              </a:ext>
            </a:extLst>
          </p:cNvPr>
          <p:cNvSpPr txBox="1">
            <a:spLocks/>
          </p:cNvSpPr>
          <p:nvPr/>
        </p:nvSpPr>
        <p:spPr>
          <a:xfrm>
            <a:off x="3204642" y="37245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rgbClr val="080808"/>
                </a:solidFill>
              </a:rPr>
              <a:t>Introduction to dashboarding</a:t>
            </a:r>
          </a:p>
        </p:txBody>
      </p:sp>
    </p:spTree>
    <p:extLst>
      <p:ext uri="{BB962C8B-B14F-4D97-AF65-F5344CB8AC3E}">
        <p14:creationId xmlns:p14="http://schemas.microsoft.com/office/powerpoint/2010/main" val="2395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2306AB-B8FF-4AE2-2BE0-FE9BEAB9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Contents: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61B81A-9719-0FE7-C4A3-2E9C9E18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91CB-3BB3-4B59-85ED-98024A2B38AB}" type="datetime1">
              <a:rPr lang="nl-NL" smtClean="0"/>
              <a:t>15-11-2022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7CADA7-34D5-99AA-284E-BE6F276B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2</a:t>
            </a:fld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29F87CD8-91F4-0FE9-8CE8-16191DD3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970" y="1937252"/>
            <a:ext cx="3903375" cy="2983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Introduction</a:t>
            </a:r>
          </a:p>
          <a:p>
            <a:r>
              <a:rPr lang="en-GB" sz="2000"/>
              <a:t>What is Elastic Search?</a:t>
            </a:r>
          </a:p>
          <a:p>
            <a:r>
              <a:rPr lang="en-GB" sz="2000"/>
              <a:t>What is Kibana?</a:t>
            </a:r>
          </a:p>
          <a:p>
            <a:r>
              <a:rPr lang="en-GB" sz="2000"/>
              <a:t>Demo</a:t>
            </a:r>
          </a:p>
          <a:p>
            <a:r>
              <a:rPr lang="en-GB" sz="2000"/>
              <a:t>Kahoot Quiz</a:t>
            </a:r>
          </a:p>
          <a:p>
            <a:r>
              <a:rPr lang="en-GB" sz="2000"/>
              <a:t>Assignment</a:t>
            </a:r>
          </a:p>
          <a:p>
            <a:endParaRPr lang="en-GB" sz="2000"/>
          </a:p>
          <a:p>
            <a:pPr lvl="1"/>
            <a:endParaRPr lang="en-GB" sz="16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543694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81A42-78FD-5481-4CAC-77BAB73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Kahoot Quiz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A2961-B094-66EE-118F-7E14365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ADA-BC32-44D2-A76E-81B1792B929A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4EF43-B0EF-6198-B1FF-829F72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30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81A42-78FD-5481-4CAC-77BAB73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A2961-B094-66EE-118F-7E14365F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ADA-BC32-44D2-A76E-81B1792B929A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4EF43-B0EF-6198-B1FF-829F72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31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3</a:t>
            </a:fld>
            <a:endParaRPr lang="nl-NL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C81981C8-C838-E5A5-AAB8-27E29AB9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Who uses Elastic Search?</a:t>
            </a:r>
          </a:p>
          <a:p>
            <a:endParaRPr lang="en-GB" sz="2000"/>
          </a:p>
          <a:p>
            <a:r>
              <a:rPr lang="en-GB" sz="2000"/>
              <a:t>Globally used, known brands:</a:t>
            </a:r>
          </a:p>
          <a:p>
            <a:pPr lvl="1"/>
            <a:r>
              <a:rPr lang="en-GB" sz="1200"/>
              <a:t>And much more…</a:t>
            </a:r>
          </a:p>
          <a:p>
            <a:pPr lvl="1"/>
            <a:endParaRPr lang="en-GB" sz="1600"/>
          </a:p>
          <a:p>
            <a:endParaRPr lang="en-GB" sz="1600"/>
          </a:p>
          <a:p>
            <a:endParaRPr lang="en-GB" sz="2000"/>
          </a:p>
          <a:p>
            <a:pPr marL="457200" lvl="1" indent="0">
              <a:buNone/>
            </a:pPr>
            <a:endParaRPr lang="en-GB" sz="1600"/>
          </a:p>
          <a:p>
            <a:pPr marL="457200" lvl="1" indent="0">
              <a:buNone/>
            </a:pPr>
            <a:endParaRPr lang="en-GB" sz="1600"/>
          </a:p>
          <a:p>
            <a:endParaRPr lang="en-GB" sz="200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DD1BF08-21ED-0F11-F713-567A4BFB8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0" r="69114" b="68869"/>
          <a:stretch/>
        </p:blipFill>
        <p:spPr>
          <a:xfrm>
            <a:off x="4377375" y="1722645"/>
            <a:ext cx="3416537" cy="200353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D529D08-3950-3327-48E3-0B6A2199B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6" r="15491"/>
          <a:stretch/>
        </p:blipFill>
        <p:spPr>
          <a:xfrm>
            <a:off x="8154255" y="3630039"/>
            <a:ext cx="2764713" cy="199810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1E29CCE-44C0-9290-4BB0-7193FF644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737" y="1965421"/>
            <a:ext cx="3168342" cy="1280538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2D9D4A8-FDAD-1592-7748-1F0D6D78A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859" y="3517492"/>
            <a:ext cx="4746607" cy="23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4</a:t>
            </a:fld>
            <a:endParaRPr lang="nl-NL"/>
          </a:p>
        </p:txBody>
      </p:sp>
      <p:pic>
        <p:nvPicPr>
          <p:cNvPr id="3074" name="Picture 2" descr="The Elastic Stack and its components: Elasticsearch, Kibana, Logstash and  Beats. — Quintagroup">
            <a:extLst>
              <a:ext uri="{FF2B5EF4-FFF2-40B4-BE49-F238E27FC236}">
                <a16:creationId xmlns:a16="http://schemas.microsoft.com/office/drawing/2014/main" id="{32E2661D-7435-6B64-E796-2FC80344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t="4000" r="4351" b="5252"/>
          <a:stretch/>
        </p:blipFill>
        <p:spPr bwMode="auto">
          <a:xfrm>
            <a:off x="4386107" y="1628951"/>
            <a:ext cx="6532862" cy="39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C81981C8-C838-E5A5-AAB8-27E29AB9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What is Elastic Stack?</a:t>
            </a:r>
          </a:p>
          <a:p>
            <a:pPr lvl="1"/>
            <a:r>
              <a:rPr lang="en-GB" sz="1600"/>
              <a:t>Relation between Elastic and Kibana</a:t>
            </a:r>
          </a:p>
          <a:p>
            <a:pPr lvl="1"/>
            <a:r>
              <a:rPr lang="en-GB" sz="1600"/>
              <a:t>Components</a:t>
            </a:r>
          </a:p>
          <a:p>
            <a:endParaRPr lang="en-GB" sz="2000"/>
          </a:p>
          <a:p>
            <a:pPr marL="457200" lvl="1" indent="0">
              <a:buNone/>
            </a:pPr>
            <a:endParaRPr lang="en-GB" sz="1600"/>
          </a:p>
          <a:p>
            <a:pPr marL="457200" lvl="1" indent="0">
              <a:buNone/>
            </a:pPr>
            <a:endParaRPr lang="en-GB" sz="16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133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What is Elastic Search?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21759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pPr lvl="1"/>
            <a:r>
              <a:rPr lang="en-GB" sz="1600"/>
              <a:t>Distributed, free and open search and analytics engine </a:t>
            </a:r>
          </a:p>
          <a:p>
            <a:pPr lvl="1"/>
            <a:r>
              <a:rPr lang="en-GB" sz="1600"/>
              <a:t>Central component of elastic stack</a:t>
            </a:r>
          </a:p>
          <a:p>
            <a:pPr lvl="1"/>
            <a:r>
              <a:rPr lang="en-GB" sz="1600"/>
              <a:t>All data types</a:t>
            </a:r>
          </a:p>
          <a:p>
            <a:pPr lvl="2"/>
            <a:r>
              <a:rPr lang="en-GB" sz="1200"/>
              <a:t>Textual, numerical, geospatial, structured and unstructured</a:t>
            </a:r>
          </a:p>
          <a:p>
            <a:pPr lvl="1"/>
            <a:r>
              <a:rPr lang="en-GB" sz="1600"/>
              <a:t>Document based</a:t>
            </a:r>
          </a:p>
          <a:p>
            <a:pPr lvl="1"/>
            <a:r>
              <a:rPr lang="en-GB" sz="1600"/>
              <a:t>How does it work?</a:t>
            </a:r>
            <a:r>
              <a:rPr lang="nl-NL" sz="1600"/>
              <a:t> </a:t>
            </a:r>
            <a:endParaRPr lang="en-GB" sz="1600"/>
          </a:p>
          <a:p>
            <a:pPr lvl="1"/>
            <a:endParaRPr lang="en-GB" sz="1600"/>
          </a:p>
          <a:p>
            <a:pPr marL="457200" lvl="1" indent="0">
              <a:buNone/>
            </a:pPr>
            <a:endParaRPr lang="en-GB" sz="1600"/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5</a:t>
            </a:fld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6195A49-25D1-CF28-2FE6-E7781E543888}"/>
              </a:ext>
            </a:extLst>
          </p:cNvPr>
          <p:cNvSpPr/>
          <p:nvPr/>
        </p:nvSpPr>
        <p:spPr>
          <a:xfrm>
            <a:off x="2032000" y="3854873"/>
            <a:ext cx="8128000" cy="228346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nl-NL"/>
          </a:p>
          <a:p>
            <a:pPr lvl="0">
              <a:buChar char="•"/>
            </a:pPr>
            <a:endParaRPr lang="nl-NL"/>
          </a:p>
          <a:p>
            <a:pPr lvl="0">
              <a:buChar char="•"/>
            </a:pPr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4181592-8E99-CBFB-6BFC-31CDD548881F}"/>
              </a:ext>
            </a:extLst>
          </p:cNvPr>
          <p:cNvSpPr/>
          <p:nvPr/>
        </p:nvSpPr>
        <p:spPr>
          <a:xfrm>
            <a:off x="2031999" y="3778955"/>
            <a:ext cx="2304331" cy="1853875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nl-NL" b="1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E554611-2F90-6322-7BEF-F52060DC9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208911"/>
              </p:ext>
            </p:extLst>
          </p:nvPr>
        </p:nvGraphicFramePr>
        <p:xfrm>
          <a:off x="1657527" y="2870964"/>
          <a:ext cx="9450237" cy="295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52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Elastic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/>
              <a:t>Terminology: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Nodes</a:t>
            </a:r>
          </a:p>
          <a:p>
            <a:pPr lvl="2">
              <a:defRPr/>
            </a:pPr>
            <a:r>
              <a:rPr lang="en-GB" sz="1200"/>
              <a:t>Search speed</a:t>
            </a:r>
          </a:p>
          <a:p>
            <a:pPr lvl="2">
              <a:defRPr/>
            </a:pPr>
            <a:r>
              <a:rPr lang="en-GB" sz="1200"/>
              <a:t>Running instances</a:t>
            </a:r>
            <a:endParaRPr lang="en-GB" sz="1200">
              <a:cs typeface="Calibri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Documents</a:t>
            </a:r>
          </a:p>
          <a:p>
            <a:pPr lvl="2">
              <a:defRPr/>
            </a:pPr>
            <a:r>
              <a:rPr lang="en-GB" sz="1200"/>
              <a:t>Actual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Index</a:t>
            </a:r>
          </a:p>
          <a:p>
            <a:pPr lvl="2">
              <a:defRPr/>
            </a:pPr>
            <a:r>
              <a:rPr lang="en-GB" sz="1200"/>
              <a:t>Inverted index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Clusters</a:t>
            </a:r>
          </a:p>
          <a:p>
            <a:pPr lvl="2">
              <a:defRPr/>
            </a:pPr>
            <a:r>
              <a:rPr lang="en-GB" sz="1200"/>
              <a:t>Cooperating nodes (Container)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GB" sz="160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GB" sz="160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/>
              <a:t>Shards</a:t>
            </a:r>
          </a:p>
          <a:p>
            <a:pPr lvl="2">
              <a:defRPr/>
            </a:pPr>
            <a:r>
              <a:rPr lang="en-GB" sz="1200">
                <a:cs typeface="Calibri"/>
              </a:rPr>
              <a:t>Not actually on disk</a:t>
            </a:r>
          </a:p>
          <a:p>
            <a:pPr lvl="2">
              <a:defRPr/>
            </a:pPr>
            <a:r>
              <a:rPr lang="en-GB" sz="1200">
                <a:cs typeface="Calibri"/>
              </a:rPr>
              <a:t>Replica Shard</a:t>
            </a:r>
            <a:endParaRPr lang="en-GB" sz="120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6</a:t>
            </a:fld>
            <a:endParaRPr lang="nl-NL"/>
          </a:p>
        </p:txBody>
      </p:sp>
      <p:pic>
        <p:nvPicPr>
          <p:cNvPr id="6" name="Tijdelijke aanduiding voor inhoud 10">
            <a:extLst>
              <a:ext uri="{FF2B5EF4-FFF2-40B4-BE49-F238E27FC236}">
                <a16:creationId xmlns:a16="http://schemas.microsoft.com/office/drawing/2014/main" id="{2538B9C5-4BC4-3547-23C7-982D7AD04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489" y="837958"/>
            <a:ext cx="5093203" cy="29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E58B6BA-27F8-1F7E-A0B9-8FC36983F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89"/>
          <a:stretch/>
        </p:blipFill>
        <p:spPr>
          <a:xfrm>
            <a:off x="4567215" y="4022121"/>
            <a:ext cx="6351753" cy="19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8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What is Kibana?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DAA0-7A7A-DD38-BA56-0955CB7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GB" sz="2000"/>
          </a:p>
          <a:p>
            <a:pPr lvl="1"/>
            <a:r>
              <a:rPr lang="en-GB" sz="1600"/>
              <a:t>User interface</a:t>
            </a:r>
          </a:p>
          <a:p>
            <a:pPr lvl="1"/>
            <a:r>
              <a:rPr lang="en-GB" sz="1600"/>
              <a:t>Monitoring, managing and securing</a:t>
            </a:r>
          </a:p>
          <a:p>
            <a:pPr lvl="1"/>
            <a:r>
              <a:rPr lang="en-GB" sz="1600"/>
              <a:t>Search and data visualizations</a:t>
            </a:r>
          </a:p>
          <a:p>
            <a:pPr lvl="1"/>
            <a:r>
              <a:rPr lang="en-GB" sz="1600"/>
              <a:t>Logging</a:t>
            </a:r>
          </a:p>
          <a:p>
            <a:pPr lvl="1"/>
            <a:endParaRPr lang="en-GB" sz="1600"/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7</a:t>
            </a:fld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2AEF1FC-338E-10FC-5BF4-2FE24217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21" y="3287456"/>
            <a:ext cx="9097957" cy="23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Enterprise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8</a:t>
            </a:fld>
            <a:endParaRPr lang="nl-NL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9F047121-9DEA-D53C-D22F-943BD2D47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027275"/>
              </p:ext>
            </p:extLst>
          </p:nvPr>
        </p:nvGraphicFramePr>
        <p:xfrm>
          <a:off x="1662480" y="2618190"/>
          <a:ext cx="8867039" cy="33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kstvak 20">
            <a:extLst>
              <a:ext uri="{FF2B5EF4-FFF2-40B4-BE49-F238E27FC236}">
                <a16:creationId xmlns:a16="http://schemas.microsoft.com/office/drawing/2014/main" id="{65D72487-B088-C0E4-BFD8-B8D159C38F86}"/>
              </a:ext>
            </a:extLst>
          </p:cNvPr>
          <p:cNvSpPr txBox="1"/>
          <p:nvPr/>
        </p:nvSpPr>
        <p:spPr>
          <a:xfrm>
            <a:off x="5181599" y="173168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/>
              <a:t>Usecases: </a:t>
            </a:r>
          </a:p>
        </p:txBody>
      </p:sp>
    </p:spTree>
    <p:extLst>
      <p:ext uri="{BB962C8B-B14F-4D97-AF65-F5344CB8AC3E}">
        <p14:creationId xmlns:p14="http://schemas.microsoft.com/office/powerpoint/2010/main" val="382338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BFBC9-1886-9C49-A243-EA8005E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Enterprise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DC609-78DE-0865-5166-5134C90D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53B1-B142-42BF-B587-2A7C6A29782E}" type="datetime1">
              <a:rPr lang="nl-NL" smtClean="0"/>
              <a:t>15-11-2022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31B188-F5C8-13AF-82C2-256A4B0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382-51B1-4257-9023-A97214CD5698}" type="slidenum">
              <a:rPr lang="nl-NL" smtClean="0"/>
              <a:t>9</a:t>
            </a:fld>
            <a:endParaRPr lang="nl-NL"/>
          </a:p>
        </p:txBody>
      </p:sp>
      <p:pic>
        <p:nvPicPr>
          <p:cNvPr id="9" name="Afbeelding 8" descr="What your Elastic App Search analytics are telling you | Elastic Blog">
            <a:extLst>
              <a:ext uri="{FF2B5EF4-FFF2-40B4-BE49-F238E27FC236}">
                <a16:creationId xmlns:a16="http://schemas.microsoft.com/office/drawing/2014/main" id="{6E185E7A-34D3-7170-6DC9-93B8B814D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02" y="1457471"/>
            <a:ext cx="8290395" cy="4635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5579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269</Words>
  <Application>Microsoft Office PowerPoint</Application>
  <PresentationFormat>Breedbeeld</PresentationFormat>
  <Paragraphs>140</Paragraphs>
  <Slides>21</Slides>
  <Notes>0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Kantoorthema</vt:lpstr>
      <vt:lpstr>PowerPoint-presentatie</vt:lpstr>
      <vt:lpstr>Contents:</vt:lpstr>
      <vt:lpstr>Introduction</vt:lpstr>
      <vt:lpstr>Introduction</vt:lpstr>
      <vt:lpstr>What is Elastic Search?</vt:lpstr>
      <vt:lpstr>Elastic Search</vt:lpstr>
      <vt:lpstr>What is Kibana?</vt:lpstr>
      <vt:lpstr>Enterprise Search</vt:lpstr>
      <vt:lpstr>Enterprise Search</vt:lpstr>
      <vt:lpstr>App Relevance</vt:lpstr>
      <vt:lpstr>Workplace Search</vt:lpstr>
      <vt:lpstr>Adding an organizational Source</vt:lpstr>
      <vt:lpstr>Elastic Search</vt:lpstr>
      <vt:lpstr>Observability</vt:lpstr>
      <vt:lpstr>Security</vt:lpstr>
      <vt:lpstr>Kibana</vt:lpstr>
      <vt:lpstr>Analytics</vt:lpstr>
      <vt:lpstr>Developing with  Elastic Search</vt:lpstr>
      <vt:lpstr>Visualizing  with Kibana</vt:lpstr>
      <vt:lpstr>Kahoot Quiz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Sam Claessen</dc:creator>
  <cp:lastModifiedBy>Sam Claessen</cp:lastModifiedBy>
  <cp:revision>1</cp:revision>
  <dcterms:created xsi:type="dcterms:W3CDTF">2022-10-12T08:12:17Z</dcterms:created>
  <dcterms:modified xsi:type="dcterms:W3CDTF">2022-11-15T10:57:25Z</dcterms:modified>
</cp:coreProperties>
</file>