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82976"/>
  </p:normalViewPr>
  <p:slideViewPr>
    <p:cSldViewPr snapToGrid="0" snapToObjects="1">
      <p:cViewPr varScale="1">
        <p:scale>
          <a:sx n="101" d="100"/>
          <a:sy n="101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8375-B89E-1441-976D-700A1ADBF74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F1101-6BB1-5841-BA4C-C3DA88E01F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6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66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misconception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APIs - not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agnostic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API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misconception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APIs - not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agnostic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API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misconception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APIs - not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agnostic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API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1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4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4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7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F1101-6BB1-5841-BA4C-C3DA88E01F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3F81-383F-B842-8CCC-B4660FFFB890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4BF-5D47-2645-ADBF-0EE2A0A6703B}" type="datetime1">
              <a:rPr lang="de-DE" smtClean="0"/>
              <a:t>08.12.18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D54-C890-064E-8FE5-6E0A6482517A}" type="datetime1">
              <a:rPr lang="de-DE" smtClean="0"/>
              <a:t>08.12.18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2417-45A6-134C-B186-5970E0F43650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C9F7-037E-064D-AD70-06A086914BF5}" type="datetime1">
              <a:rPr lang="de-DE" smtClean="0"/>
              <a:t>08.12.18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B929-EB82-CB42-8227-85A9FD4711CD}" type="datetime1">
              <a:rPr lang="de-DE" smtClean="0"/>
              <a:t>08.12.18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6ED-A370-E64D-BA59-95AE7BAA7C57}" type="datetime1">
              <a:rPr lang="de-DE" smtClean="0"/>
              <a:t>08.12.18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A5DA-2776-9C4F-B1A0-16AB62F80AC6}" type="datetime1">
              <a:rPr lang="de-DE" smtClean="0"/>
              <a:t>08.12.18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A6C1-B5ED-874E-A8D3-2CF11DF4EF88}" type="datetime1">
              <a:rPr lang="de-DE" smtClean="0"/>
              <a:t>08.12.18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307F-D135-E34D-905B-F010F6A05258}" type="datetime1">
              <a:rPr lang="de-DE" smtClean="0"/>
              <a:t>08.12.18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683BB313-3ACE-AB46-B499-ED8D95821EEF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GraphQL - By Ajeet Sandu and Patrick Richter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9644E4A-555B-DF4D-AE27-6FB15E0183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AEFE3-04A0-0744-8826-F40FC9266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154435-31DF-F649-AB02-46729FD8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93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Workshop by </a:t>
            </a:r>
            <a:r>
              <a:rPr lang="en-US" dirty="0" err="1"/>
              <a:t>Ajeet</a:t>
            </a:r>
            <a:r>
              <a:rPr lang="en-US" dirty="0"/>
              <a:t> </a:t>
            </a:r>
            <a:r>
              <a:rPr lang="en-US" dirty="0" err="1"/>
              <a:t>Sandu</a:t>
            </a:r>
            <a:r>
              <a:rPr lang="en-US" dirty="0"/>
              <a:t> and Patrick Richter</a:t>
            </a:r>
          </a:p>
          <a:p>
            <a:r>
              <a:rPr lang="en-US" dirty="0"/>
              <a:t>ESD</a:t>
            </a:r>
          </a:p>
          <a:p>
            <a:r>
              <a:rPr lang="en-US" dirty="0" err="1"/>
              <a:t>Fontys</a:t>
            </a:r>
            <a:r>
              <a:rPr lang="en-US" dirty="0"/>
              <a:t> Venlo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801F1-22C7-904C-8675-60311063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C06B-189D-2C44-BA83-3A969C423261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8E852C-A702-3247-B5C8-52C6BBD1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BC79FD-41D6-2745-8FDB-69ECAF5406CF}"/>
              </a:ext>
            </a:extLst>
          </p:cNvPr>
          <p:cNvSpPr txBox="1"/>
          <p:nvPr/>
        </p:nvSpPr>
        <p:spPr>
          <a:xfrm rot="5400000">
            <a:off x="8693421" y="2865297"/>
            <a:ext cx="40957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PART </a:t>
            </a:r>
            <a:r>
              <a:rPr lang="en-US" sz="11500" dirty="0"/>
              <a:t>2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678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By </a:t>
            </a:r>
            <a:r>
              <a:rPr lang="en-US" dirty="0" err="1"/>
              <a:t>Ajeet</a:t>
            </a:r>
            <a:r>
              <a:rPr lang="en-US" dirty="0"/>
              <a:t> </a:t>
            </a:r>
            <a:r>
              <a:rPr lang="en-US" dirty="0" err="1"/>
              <a:t>Sandu</a:t>
            </a:r>
            <a:r>
              <a:rPr lang="en-US" dirty="0"/>
              <a:t> and Patrick Richter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88BFE1-FD4D-924C-BFB8-D3460DFEDCF5}"/>
              </a:ext>
            </a:extLst>
          </p:cNvPr>
          <p:cNvSpPr txBox="1">
            <a:spLocks/>
          </p:cNvSpPr>
          <p:nvPr/>
        </p:nvSpPr>
        <p:spPr>
          <a:xfrm>
            <a:off x="3614347" y="1158722"/>
            <a:ext cx="3253592" cy="40799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dirty="0"/>
              <a:t>type Car </a:t>
            </a:r>
            <a:r>
              <a:rPr lang="en-US" b="1" dirty="0"/>
              <a:t>{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accent1"/>
                </a:solidFill>
              </a:rPr>
              <a:t>Manufacturer: </a:t>
            </a:r>
            <a:r>
              <a:rPr lang="en-US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accent1"/>
                </a:solidFill>
              </a:rPr>
              <a:t>ModelNumber: </a:t>
            </a:r>
            <a:r>
              <a:rPr lang="en-US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accent1"/>
                </a:solidFill>
              </a:rPr>
              <a:t>Color: </a:t>
            </a:r>
            <a:r>
              <a:rPr lang="en-US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accent1"/>
                </a:solidFill>
              </a:rPr>
              <a:t>Year: </a:t>
            </a:r>
            <a:r>
              <a:rPr lang="en-US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accent1"/>
                </a:solidFill>
              </a:rPr>
              <a:t>Owners: </a:t>
            </a:r>
            <a:r>
              <a:rPr lang="en-US" dirty="0"/>
              <a:t>[PreviousOwner]!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000" b="1" dirty="0"/>
              <a:t>}</a:t>
            </a:r>
          </a:p>
          <a:p>
            <a:pPr marL="502920" lvl="1" indent="0">
              <a:buFont typeface="Wingdings 2" pitchFamily="18" charset="2"/>
              <a:buNone/>
            </a:pPr>
            <a:endParaRPr lang="en-US" sz="1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948" y="1158721"/>
            <a:ext cx="2738906" cy="4079915"/>
          </a:xfrm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type PreviousOwner </a:t>
            </a:r>
            <a:r>
              <a:rPr lang="en-US" b="1" dirty="0"/>
              <a:t>{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Name: </a:t>
            </a:r>
            <a:r>
              <a:rPr lang="en-US" dirty="0"/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Address: </a:t>
            </a:r>
            <a:r>
              <a:rPr lang="en-US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Vehicle</a:t>
            </a:r>
            <a:r>
              <a:rPr lang="en-US" dirty="0">
                <a:solidFill>
                  <a:schemeClr val="tx2"/>
                </a:solidFill>
              </a:rPr>
              <a:t>: Car!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000" b="1" dirty="0"/>
              <a:t>}</a:t>
            </a:r>
          </a:p>
          <a:p>
            <a:pPr marL="502920" lvl="1" indent="0">
              <a:buNone/>
            </a:pPr>
            <a:endParaRPr lang="en-US" sz="1200" dirty="0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6E80B1AC-56D7-1543-9336-D1ED5389F07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867939" y="3198679"/>
            <a:ext cx="19580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77145FC-98C9-9E4D-8A8B-432470872286}"/>
              </a:ext>
            </a:extLst>
          </p:cNvPr>
          <p:cNvSpPr txBox="1"/>
          <p:nvPr/>
        </p:nvSpPr>
        <p:spPr>
          <a:xfrm>
            <a:off x="6867939" y="3158922"/>
            <a:ext cx="19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	                *</a:t>
            </a:r>
          </a:p>
        </p:txBody>
      </p:sp>
    </p:spTree>
    <p:extLst>
      <p:ext uri="{BB962C8B-B14F-4D97-AF65-F5344CB8AC3E}">
        <p14:creationId xmlns:p14="http://schemas.microsoft.com/office/powerpoint/2010/main" val="175038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</a:t>
            </a:r>
            <a:br>
              <a:rPr lang="en-US" dirty="0"/>
            </a:br>
            <a:r>
              <a:rPr lang="en-US" dirty="0"/>
              <a:t>Query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By </a:t>
            </a:r>
            <a:r>
              <a:rPr lang="en-US" dirty="0" err="1"/>
              <a:t>Ajeet</a:t>
            </a:r>
            <a:r>
              <a:rPr lang="en-US" dirty="0"/>
              <a:t> </a:t>
            </a:r>
            <a:r>
              <a:rPr lang="en-US" dirty="0" err="1"/>
              <a:t>Sandu</a:t>
            </a:r>
            <a:r>
              <a:rPr lang="en-US" dirty="0"/>
              <a:t> and Patrick Richter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948" y="1158721"/>
            <a:ext cx="2738906" cy="4904147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PreviousOwner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Name: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Address: </a:t>
            </a:r>
            <a:r>
              <a:rPr lang="en-US" sz="14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Vehicle</a:t>
            </a:r>
            <a:r>
              <a:rPr lang="en-US" sz="1400" dirty="0">
                <a:solidFill>
                  <a:schemeClr val="tx2"/>
                </a:solidFill>
              </a:rPr>
              <a:t>: Car!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Car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Manufacturer: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ModelNumber: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Color: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Year: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Owners: </a:t>
            </a:r>
            <a:r>
              <a:rPr lang="en-US" sz="1400" dirty="0"/>
              <a:t>[PreviousOwner]!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  <a:endParaRPr lang="en-US" sz="20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DBEE77-6C98-6F4E-8B8A-17D584831AB3}"/>
              </a:ext>
            </a:extLst>
          </p:cNvPr>
          <p:cNvSpPr txBox="1"/>
          <p:nvPr/>
        </p:nvSpPr>
        <p:spPr>
          <a:xfrm>
            <a:off x="8825948" y="754505"/>
            <a:ext cx="27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GraphQL</a:t>
            </a:r>
            <a:r>
              <a:rPr lang="en-US" dirty="0"/>
              <a:t> - Server</a:t>
            </a:r>
          </a:p>
        </p:txBody>
      </p:sp>
    </p:spTree>
    <p:extLst>
      <p:ext uri="{BB962C8B-B14F-4D97-AF65-F5344CB8AC3E}">
        <p14:creationId xmlns:p14="http://schemas.microsoft.com/office/powerpoint/2010/main" val="236375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</a:t>
            </a:r>
            <a:br>
              <a:rPr lang="en-US" dirty="0"/>
            </a:br>
            <a:r>
              <a:rPr lang="en-US" dirty="0"/>
              <a:t>Query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09.12.18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By </a:t>
            </a:r>
            <a:r>
              <a:rPr lang="en-US" dirty="0" err="1"/>
              <a:t>Ajeet</a:t>
            </a:r>
            <a:r>
              <a:rPr lang="en-US" dirty="0"/>
              <a:t> </a:t>
            </a:r>
            <a:r>
              <a:rPr lang="en-US" dirty="0" err="1"/>
              <a:t>Sandu</a:t>
            </a:r>
            <a:r>
              <a:rPr lang="en-US" dirty="0"/>
              <a:t> and Patrick Richter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88BFE1-FD4D-924C-BFB8-D3460DFEDCF5}"/>
              </a:ext>
            </a:extLst>
          </p:cNvPr>
          <p:cNvSpPr txBox="1">
            <a:spLocks/>
          </p:cNvSpPr>
          <p:nvPr/>
        </p:nvSpPr>
        <p:spPr>
          <a:xfrm>
            <a:off x="3614347" y="1158723"/>
            <a:ext cx="4237566" cy="21510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Font typeface="Wingdings 2" pitchFamily="18" charset="2"/>
              <a:buNone/>
            </a:pPr>
            <a:endParaRPr lang="en-US" sz="1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948" y="1158721"/>
            <a:ext cx="2738906" cy="4904147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PreviousOwner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Name: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Address: </a:t>
            </a:r>
            <a:r>
              <a:rPr lang="en-US" sz="14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Vehicle</a:t>
            </a:r>
            <a:r>
              <a:rPr lang="en-US" sz="1400" dirty="0">
                <a:solidFill>
                  <a:schemeClr val="tx2"/>
                </a:solidFill>
              </a:rPr>
              <a:t>: Car!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Car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Manufacturer: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ModelNumber: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Color: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Year: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Owners: </a:t>
            </a:r>
            <a:r>
              <a:rPr lang="en-US" sz="1400" dirty="0"/>
              <a:t>[PreviousOwner]!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  <a:endParaRPr lang="en-US" sz="20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DBEE77-6C98-6F4E-8B8A-17D584831AB3}"/>
              </a:ext>
            </a:extLst>
          </p:cNvPr>
          <p:cNvSpPr txBox="1"/>
          <p:nvPr/>
        </p:nvSpPr>
        <p:spPr>
          <a:xfrm>
            <a:off x="8825948" y="754505"/>
            <a:ext cx="27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GraphQL</a:t>
            </a:r>
            <a:r>
              <a:rPr lang="en-US" dirty="0"/>
              <a:t> - Server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641C29-8559-F04A-9539-2FA83A306237}"/>
              </a:ext>
            </a:extLst>
          </p:cNvPr>
          <p:cNvSpPr txBox="1"/>
          <p:nvPr/>
        </p:nvSpPr>
        <p:spPr>
          <a:xfrm>
            <a:off x="3531705" y="789390"/>
            <a:ext cx="43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F4B0798-D288-544A-A0BD-B24A5FFE718E}"/>
              </a:ext>
            </a:extLst>
          </p:cNvPr>
          <p:cNvSpPr txBox="1"/>
          <p:nvPr/>
        </p:nvSpPr>
        <p:spPr>
          <a:xfrm>
            <a:off x="3707295" y="1452204"/>
            <a:ext cx="4035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cars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348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</a:t>
            </a:r>
            <a:br>
              <a:rPr lang="en-US" dirty="0"/>
            </a:br>
            <a:r>
              <a:rPr lang="en-US" dirty="0"/>
              <a:t>Query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09.12.18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By </a:t>
            </a:r>
            <a:r>
              <a:rPr lang="en-US" dirty="0" err="1"/>
              <a:t>Ajeet</a:t>
            </a:r>
            <a:r>
              <a:rPr lang="en-US" dirty="0"/>
              <a:t> </a:t>
            </a:r>
            <a:r>
              <a:rPr lang="en-US" dirty="0" err="1"/>
              <a:t>Sandu</a:t>
            </a:r>
            <a:r>
              <a:rPr lang="en-US" dirty="0"/>
              <a:t> and Patrick Richter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88BFE1-FD4D-924C-BFB8-D3460DFEDCF5}"/>
              </a:ext>
            </a:extLst>
          </p:cNvPr>
          <p:cNvSpPr txBox="1">
            <a:spLocks/>
          </p:cNvSpPr>
          <p:nvPr/>
        </p:nvSpPr>
        <p:spPr>
          <a:xfrm>
            <a:off x="3614347" y="1158723"/>
            <a:ext cx="4237566" cy="21510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Font typeface="Wingdings 2" pitchFamily="18" charset="2"/>
              <a:buNone/>
            </a:pPr>
            <a:endParaRPr lang="en-US" sz="1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948" y="1158721"/>
            <a:ext cx="2738906" cy="4904147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PreviousOwner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Name: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Address: </a:t>
            </a:r>
            <a:r>
              <a:rPr lang="en-US" sz="14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Vehicle</a:t>
            </a:r>
            <a:r>
              <a:rPr lang="en-US" sz="1400" dirty="0">
                <a:solidFill>
                  <a:schemeClr val="tx2"/>
                </a:solidFill>
              </a:rPr>
              <a:t>: Car!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Car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Manufacturer: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ModelNumber: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Color: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Year: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Owners: </a:t>
            </a:r>
            <a:r>
              <a:rPr lang="en-US" sz="1400" dirty="0"/>
              <a:t>[PreviousOwner]!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  <a:endParaRPr lang="en-US" sz="20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DBEE77-6C98-6F4E-8B8A-17D584831AB3}"/>
              </a:ext>
            </a:extLst>
          </p:cNvPr>
          <p:cNvSpPr txBox="1"/>
          <p:nvPr/>
        </p:nvSpPr>
        <p:spPr>
          <a:xfrm>
            <a:off x="8825948" y="754505"/>
            <a:ext cx="27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GraphQL</a:t>
            </a:r>
            <a:r>
              <a:rPr lang="en-US" dirty="0"/>
              <a:t> - Server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641C29-8559-F04A-9539-2FA83A306237}"/>
              </a:ext>
            </a:extLst>
          </p:cNvPr>
          <p:cNvSpPr txBox="1"/>
          <p:nvPr/>
        </p:nvSpPr>
        <p:spPr>
          <a:xfrm>
            <a:off x="3531705" y="789390"/>
            <a:ext cx="43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F4B0798-D288-544A-A0BD-B24A5FFE718E}"/>
              </a:ext>
            </a:extLst>
          </p:cNvPr>
          <p:cNvSpPr txBox="1"/>
          <p:nvPr/>
        </p:nvSpPr>
        <p:spPr>
          <a:xfrm>
            <a:off x="3707295" y="1452204"/>
            <a:ext cx="4035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cars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	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A242B8-3CFB-A44C-97C4-CEDA51E20C76}"/>
              </a:ext>
            </a:extLst>
          </p:cNvPr>
          <p:cNvSpPr txBox="1"/>
          <p:nvPr/>
        </p:nvSpPr>
        <p:spPr>
          <a:xfrm>
            <a:off x="3707295" y="4087782"/>
            <a:ext cx="403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</a:t>
            </a:r>
            <a:r>
              <a:rPr lang="en-US" dirty="0">
                <a:solidFill>
                  <a:schemeClr val="accent1"/>
                </a:solidFill>
              </a:rPr>
              <a:t>cars</a:t>
            </a:r>
            <a:r>
              <a:rPr lang="en-US" dirty="0"/>
              <a:t>”: [</a:t>
            </a:r>
          </a:p>
          <a:p>
            <a:r>
              <a:rPr lang="en-US" dirty="0"/>
              <a:t>     { “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  <a:r>
              <a:rPr lang="en-US" dirty="0"/>
              <a:t>”: “Black” },</a:t>
            </a:r>
          </a:p>
          <a:p>
            <a:r>
              <a:rPr lang="en-US" dirty="0"/>
              <a:t>     { “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  <a:r>
              <a:rPr lang="en-US" dirty="0"/>
              <a:t>”: “red” },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D85EED66-B853-CF47-97EF-5D750CCF1622}"/>
              </a:ext>
            </a:extLst>
          </p:cNvPr>
          <p:cNvSpPr txBox="1">
            <a:spLocks/>
          </p:cNvSpPr>
          <p:nvPr/>
        </p:nvSpPr>
        <p:spPr>
          <a:xfrm>
            <a:off x="3614347" y="3904276"/>
            <a:ext cx="4237566" cy="21510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Font typeface="Wingdings 2" pitchFamily="18" charset="2"/>
              <a:buNone/>
            </a:pPr>
            <a:endParaRPr lang="en-US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57657F0-1000-5F49-957D-40662B153B19}"/>
              </a:ext>
            </a:extLst>
          </p:cNvPr>
          <p:cNvSpPr txBox="1"/>
          <p:nvPr/>
        </p:nvSpPr>
        <p:spPr>
          <a:xfrm>
            <a:off x="3531705" y="3513115"/>
            <a:ext cx="43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8651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</a:t>
            </a:r>
            <a:br>
              <a:rPr lang="en-US" dirty="0"/>
            </a:br>
            <a:r>
              <a:rPr lang="en-US" dirty="0"/>
              <a:t>Query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09.12.18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By </a:t>
            </a:r>
            <a:r>
              <a:rPr lang="en-US" dirty="0" err="1"/>
              <a:t>Ajeet</a:t>
            </a:r>
            <a:r>
              <a:rPr lang="en-US" dirty="0"/>
              <a:t> </a:t>
            </a:r>
            <a:r>
              <a:rPr lang="en-US" dirty="0" err="1"/>
              <a:t>Sandu</a:t>
            </a:r>
            <a:r>
              <a:rPr lang="en-US" dirty="0"/>
              <a:t> and Patrick Richter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88BFE1-FD4D-924C-BFB8-D3460DFEDCF5}"/>
              </a:ext>
            </a:extLst>
          </p:cNvPr>
          <p:cNvSpPr txBox="1">
            <a:spLocks/>
          </p:cNvSpPr>
          <p:nvPr/>
        </p:nvSpPr>
        <p:spPr>
          <a:xfrm>
            <a:off x="3614347" y="1158723"/>
            <a:ext cx="4237566" cy="21510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Font typeface="Wingdings 2" pitchFamily="18" charset="2"/>
              <a:buNone/>
            </a:pPr>
            <a:endParaRPr lang="en-US" sz="1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948" y="1158721"/>
            <a:ext cx="2738906" cy="4904147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PreviousOwner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Name: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Address: </a:t>
            </a:r>
            <a:r>
              <a:rPr lang="en-US" sz="14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Vehicle</a:t>
            </a:r>
            <a:r>
              <a:rPr lang="en-US" sz="1400" dirty="0">
                <a:solidFill>
                  <a:schemeClr val="tx2"/>
                </a:solidFill>
              </a:rPr>
              <a:t>: Car!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type Car </a:t>
            </a:r>
            <a:r>
              <a:rPr lang="en-US" sz="1600" b="1" dirty="0"/>
              <a:t>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Manufacturer: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ModelNumber: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Color: </a:t>
            </a:r>
            <a:r>
              <a:rPr lang="en-US" sz="1400" dirty="0"/>
              <a:t>String!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Year: </a:t>
            </a:r>
            <a:r>
              <a:rPr lang="en-US" sz="1400" dirty="0"/>
              <a:t>Int!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</a:rPr>
              <a:t>Owners: </a:t>
            </a:r>
            <a:r>
              <a:rPr lang="en-US" sz="1400" dirty="0"/>
              <a:t>[PreviousOwner]!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/>
              <a:t>}</a:t>
            </a:r>
            <a:endParaRPr lang="en-US" sz="20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DBEE77-6C98-6F4E-8B8A-17D584831AB3}"/>
              </a:ext>
            </a:extLst>
          </p:cNvPr>
          <p:cNvSpPr txBox="1"/>
          <p:nvPr/>
        </p:nvSpPr>
        <p:spPr>
          <a:xfrm>
            <a:off x="8825948" y="754505"/>
            <a:ext cx="27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GraphQL</a:t>
            </a:r>
            <a:r>
              <a:rPr lang="en-US" dirty="0"/>
              <a:t> - Server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641C29-8559-F04A-9539-2FA83A306237}"/>
              </a:ext>
            </a:extLst>
          </p:cNvPr>
          <p:cNvSpPr txBox="1"/>
          <p:nvPr/>
        </p:nvSpPr>
        <p:spPr>
          <a:xfrm>
            <a:off x="3531705" y="789390"/>
            <a:ext cx="43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F4B0798-D288-544A-A0BD-B24A5FFE718E}"/>
              </a:ext>
            </a:extLst>
          </p:cNvPr>
          <p:cNvSpPr txBox="1"/>
          <p:nvPr/>
        </p:nvSpPr>
        <p:spPr>
          <a:xfrm>
            <a:off x="3707294" y="1393103"/>
            <a:ext cx="4035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cars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</a:p>
          <a:p>
            <a:r>
              <a:rPr lang="en-US" dirty="0">
                <a:solidFill>
                  <a:schemeClr val="accent1"/>
                </a:solidFill>
              </a:rPr>
              <a:t>    year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	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A242B8-3CFB-A44C-97C4-CEDA51E20C76}"/>
              </a:ext>
            </a:extLst>
          </p:cNvPr>
          <p:cNvSpPr txBox="1"/>
          <p:nvPr/>
        </p:nvSpPr>
        <p:spPr>
          <a:xfrm>
            <a:off x="3707295" y="4087782"/>
            <a:ext cx="403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</a:t>
            </a:r>
            <a:r>
              <a:rPr lang="en-US" dirty="0">
                <a:solidFill>
                  <a:schemeClr val="accent1"/>
                </a:solidFill>
              </a:rPr>
              <a:t>cars</a:t>
            </a:r>
            <a:r>
              <a:rPr lang="en-US" dirty="0"/>
              <a:t>”: [</a:t>
            </a:r>
          </a:p>
          <a:p>
            <a:r>
              <a:rPr lang="en-US" dirty="0"/>
              <a:t>     { “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  <a:r>
              <a:rPr lang="en-US" dirty="0"/>
              <a:t>”: “Black” , “</a:t>
            </a:r>
            <a:r>
              <a:rPr lang="en-US" dirty="0">
                <a:solidFill>
                  <a:schemeClr val="accent1"/>
                </a:solidFill>
              </a:rPr>
              <a:t>year</a:t>
            </a:r>
            <a:r>
              <a:rPr lang="en-US" dirty="0"/>
              <a:t>”: “2008” },</a:t>
            </a:r>
          </a:p>
          <a:p>
            <a:r>
              <a:rPr lang="en-US" dirty="0"/>
              <a:t>     { “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  <a:r>
              <a:rPr lang="en-US" dirty="0"/>
              <a:t>”: “red”, “</a:t>
            </a:r>
            <a:r>
              <a:rPr lang="en-US" dirty="0">
                <a:solidFill>
                  <a:schemeClr val="accent1"/>
                </a:solidFill>
              </a:rPr>
              <a:t>year</a:t>
            </a:r>
            <a:r>
              <a:rPr lang="en-US" dirty="0"/>
              <a:t>”: “2001”  },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D85EED66-B853-CF47-97EF-5D750CCF1622}"/>
              </a:ext>
            </a:extLst>
          </p:cNvPr>
          <p:cNvSpPr txBox="1">
            <a:spLocks/>
          </p:cNvSpPr>
          <p:nvPr/>
        </p:nvSpPr>
        <p:spPr>
          <a:xfrm>
            <a:off x="3614347" y="3904276"/>
            <a:ext cx="4237566" cy="21510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Font typeface="Wingdings 2" pitchFamily="18" charset="2"/>
              <a:buNone/>
            </a:pPr>
            <a:endParaRPr lang="en-US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57657F0-1000-5F49-957D-40662B153B19}"/>
              </a:ext>
            </a:extLst>
          </p:cNvPr>
          <p:cNvSpPr txBox="1"/>
          <p:nvPr/>
        </p:nvSpPr>
        <p:spPr>
          <a:xfrm>
            <a:off x="3531705" y="3513115"/>
            <a:ext cx="43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1930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CCD1E-3126-414A-AC29-ADADFD52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Previous_owner</a:t>
            </a:r>
            <a:r>
              <a:rPr lang="en-US" dirty="0"/>
              <a:t> {</a:t>
            </a:r>
          </a:p>
          <a:p>
            <a:pPr marL="502920" lvl="1" indent="0">
              <a:buNone/>
            </a:pPr>
            <a:r>
              <a:rPr lang="en-US" dirty="0"/>
              <a:t>Name: String!</a:t>
            </a:r>
          </a:p>
          <a:p>
            <a:pPr marL="502920" lvl="1" indent="0">
              <a:buNone/>
            </a:pPr>
            <a:r>
              <a:rPr lang="en-US" dirty="0"/>
              <a:t>Address: String!</a:t>
            </a:r>
          </a:p>
          <a:p>
            <a:pPr marL="502920" lvl="1" indent="0">
              <a:buNone/>
            </a:pPr>
            <a:r>
              <a:rPr lang="en-US" sz="2000" dirty="0"/>
              <a:t>}</a:t>
            </a:r>
          </a:p>
          <a:p>
            <a:pPr marL="502920"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09.12.18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</p:spTree>
    <p:extLst>
      <p:ext uri="{BB962C8B-B14F-4D97-AF65-F5344CB8AC3E}">
        <p14:creationId xmlns:p14="http://schemas.microsoft.com/office/powerpoint/2010/main" val="34413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  <a:br>
              <a:rPr lang="en-US" dirty="0"/>
            </a:br>
            <a:r>
              <a:rPr lang="en-US" dirty="0"/>
              <a:t>WITH 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CCD1E-3126-414A-AC29-ADADFD52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Comparison with REST: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Adding a relation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Defining queries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Defining mutations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09.12.18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</p:spTree>
    <p:extLst>
      <p:ext uri="{BB962C8B-B14F-4D97-AF65-F5344CB8AC3E}">
        <p14:creationId xmlns:p14="http://schemas.microsoft.com/office/powerpoint/2010/main" val="35315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528F9-B335-B143-AD47-6097FA86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03DF3-A497-E340-97BB-E785D5CC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Concept of </a:t>
            </a:r>
            <a:r>
              <a:rPr lang="en-US" sz="2400" dirty="0" err="1"/>
              <a:t>GraphQL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Comparison with REST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GraphQL</a:t>
            </a:r>
            <a:r>
              <a:rPr lang="en-US" sz="2400" dirty="0"/>
              <a:t> Clients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GraphQL</a:t>
            </a:r>
            <a:r>
              <a:rPr lang="en-US" sz="2400" dirty="0"/>
              <a:t> in the real life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858A12-49FF-F04B-9A35-46A44ECF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06A5-2E61-2048-B572-CFB9734889C0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6BBCB-8184-924C-805D-46C54004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</p:spTree>
    <p:extLst>
      <p:ext uri="{BB962C8B-B14F-4D97-AF65-F5344CB8AC3E}">
        <p14:creationId xmlns:p14="http://schemas.microsoft.com/office/powerpoint/2010/main" val="27365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CCD1E-3126-414A-AC29-ADADFD52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query language for APIs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</p:spTree>
    <p:extLst>
      <p:ext uri="{BB962C8B-B14F-4D97-AF65-F5344CB8AC3E}">
        <p14:creationId xmlns:p14="http://schemas.microsoft.com/office/powerpoint/2010/main" val="160921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CCD1E-3126-414A-AC29-ADADFD52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Schema Definition Language: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Define Types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Adding a relation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Defining queries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Defining mutations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</p:spTree>
    <p:extLst>
      <p:ext uri="{BB962C8B-B14F-4D97-AF65-F5344CB8AC3E}">
        <p14:creationId xmlns:p14="http://schemas.microsoft.com/office/powerpoint/2010/main" val="258979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CCD1E-3126-414A-AC29-ADADFD5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886" y="780321"/>
            <a:ext cx="5622602" cy="5288214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type Car </a:t>
            </a:r>
            <a:r>
              <a:rPr lang="en-US" sz="3200" b="1" dirty="0"/>
              <a:t>{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Manufacturer: </a:t>
            </a:r>
            <a:r>
              <a:rPr lang="en-US" sz="2800" dirty="0"/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ModelNumber: </a:t>
            </a:r>
            <a:r>
              <a:rPr lang="en-US" sz="2800" dirty="0"/>
              <a:t>Int!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Color: </a:t>
            </a:r>
            <a:r>
              <a:rPr lang="en-US" sz="2800" dirty="0"/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Year: </a:t>
            </a:r>
            <a:r>
              <a:rPr lang="en-US" sz="2800" dirty="0"/>
              <a:t>Int!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3200" b="1" dirty="0"/>
              <a:t>}</a:t>
            </a:r>
          </a:p>
          <a:p>
            <a:pPr marL="502920"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</p:spTree>
    <p:extLst>
      <p:ext uri="{BB962C8B-B14F-4D97-AF65-F5344CB8AC3E}">
        <p14:creationId xmlns:p14="http://schemas.microsoft.com/office/powerpoint/2010/main" val="424722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CCD1E-3126-414A-AC29-ADADFD5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764" y="780321"/>
            <a:ext cx="5622602" cy="5288214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type PreviousOwner </a:t>
            </a:r>
            <a:r>
              <a:rPr lang="en-US" sz="3200" b="1" dirty="0"/>
              <a:t>{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Name: </a:t>
            </a:r>
            <a:r>
              <a:rPr lang="en-US" sz="2800" dirty="0"/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Address: </a:t>
            </a:r>
            <a:r>
              <a:rPr lang="en-US" sz="28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3200" b="1" dirty="0"/>
              <a:t>}</a:t>
            </a:r>
          </a:p>
          <a:p>
            <a:pPr marL="502920"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</p:spTree>
    <p:extLst>
      <p:ext uri="{BB962C8B-B14F-4D97-AF65-F5344CB8AC3E}">
        <p14:creationId xmlns:p14="http://schemas.microsoft.com/office/powerpoint/2010/main" val="328105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88BFE1-FD4D-924C-BFB8-D3460DFEDCF5}"/>
              </a:ext>
            </a:extLst>
          </p:cNvPr>
          <p:cNvSpPr txBox="1">
            <a:spLocks/>
          </p:cNvSpPr>
          <p:nvPr/>
        </p:nvSpPr>
        <p:spPr>
          <a:xfrm>
            <a:off x="3869268" y="780321"/>
            <a:ext cx="5622602" cy="5288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dirty="0"/>
              <a:t>type Car </a:t>
            </a:r>
            <a:r>
              <a:rPr lang="en-US" sz="2800" b="1" dirty="0"/>
              <a:t>{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Manufacturer: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ModelNumber: </a:t>
            </a:r>
            <a:r>
              <a:rPr lang="en-US" sz="2400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Color: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Year: </a:t>
            </a:r>
            <a:r>
              <a:rPr lang="en-US" sz="2400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b="1" dirty="0"/>
              <a:t>}</a:t>
            </a:r>
          </a:p>
          <a:p>
            <a:pPr marL="502920" lvl="1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938" y="154156"/>
            <a:ext cx="5622602" cy="5288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type PreviousOwner </a:t>
            </a:r>
            <a:r>
              <a:rPr lang="en-US" sz="2800" b="1" dirty="0"/>
              <a:t>{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Name: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Address: </a:t>
            </a:r>
            <a:r>
              <a:rPr lang="en-US" sz="24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b="1" dirty="0"/>
              <a:t>}</a:t>
            </a:r>
          </a:p>
          <a:p>
            <a:pPr marL="50292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70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2C9D7D0-31A7-B243-A7F2-B3335A7BDFE8}"/>
              </a:ext>
            </a:extLst>
          </p:cNvPr>
          <p:cNvSpPr/>
          <p:nvPr/>
        </p:nvSpPr>
        <p:spPr>
          <a:xfrm>
            <a:off x="8140147" y="3349487"/>
            <a:ext cx="3190461" cy="477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GraphQL - By Ajeet Sandu and Patrick Richter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88BFE1-FD4D-924C-BFB8-D3460DFEDCF5}"/>
              </a:ext>
            </a:extLst>
          </p:cNvPr>
          <p:cNvSpPr txBox="1">
            <a:spLocks/>
          </p:cNvSpPr>
          <p:nvPr/>
        </p:nvSpPr>
        <p:spPr>
          <a:xfrm>
            <a:off x="3869268" y="780321"/>
            <a:ext cx="5622602" cy="5288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dirty="0"/>
              <a:t>type Car </a:t>
            </a:r>
            <a:r>
              <a:rPr lang="en-US" sz="2800" b="1" dirty="0"/>
              <a:t>{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Manufacturer: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ModelNumber: </a:t>
            </a:r>
            <a:r>
              <a:rPr lang="en-US" sz="2400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Color: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Year: </a:t>
            </a:r>
            <a:r>
              <a:rPr lang="en-US" sz="2400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b="1" dirty="0"/>
              <a:t>}</a:t>
            </a:r>
          </a:p>
          <a:p>
            <a:pPr marL="502920" lvl="1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936" y="462689"/>
            <a:ext cx="5622602" cy="5288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type PreviousOwner </a:t>
            </a:r>
            <a:r>
              <a:rPr lang="en-US" sz="2800" b="1" dirty="0"/>
              <a:t>{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Name: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Address: </a:t>
            </a:r>
            <a:r>
              <a:rPr lang="en-US" sz="24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Vehicle</a:t>
            </a:r>
            <a:r>
              <a:rPr lang="en-US" sz="2400" dirty="0">
                <a:solidFill>
                  <a:schemeClr val="tx2"/>
                </a:solidFill>
              </a:rPr>
              <a:t>: Car!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b="1" dirty="0"/>
              <a:t>}</a:t>
            </a:r>
          </a:p>
          <a:p>
            <a:pPr marL="50292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43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2C9D7D0-31A7-B243-A7F2-B3335A7BDFE8}"/>
              </a:ext>
            </a:extLst>
          </p:cNvPr>
          <p:cNvSpPr/>
          <p:nvPr/>
        </p:nvSpPr>
        <p:spPr>
          <a:xfrm>
            <a:off x="8140147" y="3349487"/>
            <a:ext cx="3190461" cy="477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1E36EB-327D-2E4A-AB32-07051E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06063-5D25-8148-97AD-C389636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8F6-6012-6942-BD6D-7E5AF28AE682}" type="datetime1">
              <a:rPr lang="de-DE" smtClean="0"/>
              <a:t>08.12.18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01010-D8FE-494E-9B3D-11CFE10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By </a:t>
            </a:r>
            <a:r>
              <a:rPr lang="en-US" dirty="0" err="1"/>
              <a:t>Ajeet</a:t>
            </a:r>
            <a:r>
              <a:rPr lang="en-US" dirty="0"/>
              <a:t> </a:t>
            </a:r>
            <a:r>
              <a:rPr lang="en-US" dirty="0" err="1"/>
              <a:t>Sandu</a:t>
            </a:r>
            <a:r>
              <a:rPr lang="en-US" dirty="0"/>
              <a:t> and Patrick Richter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88BFE1-FD4D-924C-BFB8-D3460DFEDCF5}"/>
              </a:ext>
            </a:extLst>
          </p:cNvPr>
          <p:cNvSpPr txBox="1">
            <a:spLocks/>
          </p:cNvSpPr>
          <p:nvPr/>
        </p:nvSpPr>
        <p:spPr>
          <a:xfrm>
            <a:off x="3869268" y="810137"/>
            <a:ext cx="5622602" cy="5868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dirty="0"/>
              <a:t>type Car </a:t>
            </a:r>
            <a:r>
              <a:rPr lang="en-US" sz="2800" b="1" dirty="0"/>
              <a:t>{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Manufacturer: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ModelNumber: </a:t>
            </a:r>
            <a:r>
              <a:rPr lang="en-US" sz="2400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Color: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Year: </a:t>
            </a:r>
            <a:r>
              <a:rPr lang="en-US" sz="2400" dirty="0"/>
              <a:t>Int!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Owners: </a:t>
            </a:r>
            <a:r>
              <a:rPr lang="en-US" sz="2400" dirty="0"/>
              <a:t>[PreviousOwner]!</a:t>
            </a:r>
          </a:p>
          <a:p>
            <a:pPr marL="50292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b="1" dirty="0"/>
              <a:t>}</a:t>
            </a:r>
          </a:p>
          <a:p>
            <a:pPr marL="502920" lvl="1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2F5E74-93C5-5F45-8E47-1AF2225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936" y="462689"/>
            <a:ext cx="5622602" cy="5288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type PreviousOwner </a:t>
            </a:r>
            <a:r>
              <a:rPr lang="en-US" sz="2800" b="1" dirty="0"/>
              <a:t>{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Name: </a:t>
            </a:r>
            <a:r>
              <a:rPr lang="en-US" sz="2400" dirty="0"/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Address: </a:t>
            </a:r>
            <a:r>
              <a:rPr lang="en-US" sz="2400" dirty="0">
                <a:solidFill>
                  <a:schemeClr val="tx2"/>
                </a:solidFill>
              </a:rPr>
              <a:t>String!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Vehicle</a:t>
            </a:r>
            <a:r>
              <a:rPr lang="en-US" sz="2400" dirty="0">
                <a:solidFill>
                  <a:schemeClr val="tx2"/>
                </a:solidFill>
              </a:rPr>
              <a:t>: Car!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sz="2800" b="1" dirty="0"/>
              <a:t>}</a:t>
            </a:r>
          </a:p>
          <a:p>
            <a:pPr marL="502920" lvl="1" indent="0">
              <a:buNone/>
            </a:pPr>
            <a:endParaRPr lang="en-US" sz="1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F3C116-29C5-4045-B716-6BC11A897D09}"/>
              </a:ext>
            </a:extLst>
          </p:cNvPr>
          <p:cNvSpPr/>
          <p:nvPr/>
        </p:nvSpPr>
        <p:spPr>
          <a:xfrm>
            <a:off x="4064004" y="4614380"/>
            <a:ext cx="3939932" cy="477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252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{2B36B262-A548-7043-8CAD-0C21E5FCFF88}tf10001124</Template>
  <TotalTime>0</TotalTime>
  <Words>896</Words>
  <Application>Microsoft Macintosh PowerPoint</Application>
  <PresentationFormat>Breitbild</PresentationFormat>
  <Paragraphs>241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Rahmen</vt:lpstr>
      <vt:lpstr>GraphQL </vt:lpstr>
      <vt:lpstr>AGENDA</vt:lpstr>
      <vt:lpstr>INTRO</vt:lpstr>
      <vt:lpstr>CONCEPT</vt:lpstr>
      <vt:lpstr>Defining Types</vt:lpstr>
      <vt:lpstr>Defining Types</vt:lpstr>
      <vt:lpstr>Defining Types</vt:lpstr>
      <vt:lpstr>Defining Types</vt:lpstr>
      <vt:lpstr>Defining Types</vt:lpstr>
      <vt:lpstr>Defining Types</vt:lpstr>
      <vt:lpstr>Defining a Query</vt:lpstr>
      <vt:lpstr>Defining a Query</vt:lpstr>
      <vt:lpstr>Defining a Query</vt:lpstr>
      <vt:lpstr>Defining a Query</vt:lpstr>
      <vt:lpstr>Defining mutations</vt:lpstr>
      <vt:lpstr>COMPARE WITH REST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</dc:title>
  <dc:subject/>
  <dc:creator>Ajeet Sandu</dc:creator>
  <cp:keywords/>
  <dc:description/>
  <cp:lastModifiedBy>Ajeet Sandu</cp:lastModifiedBy>
  <cp:revision>9</cp:revision>
  <dcterms:created xsi:type="dcterms:W3CDTF">2018-12-08T12:42:05Z</dcterms:created>
  <dcterms:modified xsi:type="dcterms:W3CDTF">2018-12-09T10:37:34Z</dcterms:modified>
  <cp:category/>
</cp:coreProperties>
</file>