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0" r:id="rId4"/>
    <p:sldId id="261" r:id="rId5"/>
    <p:sldId id="257" r:id="rId6"/>
    <p:sldId id="263" r:id="rId7"/>
    <p:sldId id="264" r:id="rId8"/>
    <p:sldId id="266" r:id="rId9"/>
    <p:sldId id="258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84" d="100"/>
          <a:sy n="84" d="100"/>
        </p:scale>
        <p:origin x="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CD0C-8395-460C-962C-E5A24F71D72A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FB3A-7DAB-43ED-A5FC-F75D35A24F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65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94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8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5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58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707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08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375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923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22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76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1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62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20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31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</a:t>
            </a:r>
            <a:r>
              <a:rPr lang="de-DE" dirty="0" err="1"/>
              <a:t>webserver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turns</a:t>
            </a:r>
            <a:r>
              <a:rPr lang="de-DE" dirty="0"/>
              <a:t> a PostgreSQL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RESTfull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30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schemas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can</a:t>
            </a:r>
            <a:r>
              <a:rPr lang="de-DE" dirty="0"/>
              <a:t> hold multiple </a:t>
            </a:r>
            <a:r>
              <a:rPr lang="de-DE" dirty="0" err="1"/>
              <a:t>tables</a:t>
            </a:r>
            <a:r>
              <a:rPr lang="de-DE" dirty="0"/>
              <a:t>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99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multiple </a:t>
            </a:r>
            <a:r>
              <a:rPr lang="de-DE" dirty="0" err="1"/>
              <a:t>schemas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in turn </a:t>
            </a:r>
            <a:r>
              <a:rPr lang="de-DE" dirty="0" err="1"/>
              <a:t>can</a:t>
            </a:r>
            <a:r>
              <a:rPr lang="de-DE" dirty="0"/>
              <a:t> hold multiple </a:t>
            </a:r>
            <a:r>
              <a:rPr lang="de-DE" dirty="0" err="1"/>
              <a:t>tables</a:t>
            </a:r>
            <a:r>
              <a:rPr lang="de-DE" dirty="0"/>
              <a:t>.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schemas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47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3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postgrest</a:t>
            </a:r>
            <a:br>
              <a:rPr lang="de-DE" dirty="0"/>
            </a:br>
            <a:r>
              <a:rPr lang="de-DE" dirty="0"/>
              <a:t>Anonymous: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invalid </a:t>
            </a:r>
            <a:r>
              <a:rPr lang="de-DE" dirty="0" err="1"/>
              <a:t>login</a:t>
            </a:r>
            <a:br>
              <a:rPr lang="de-DE" dirty="0"/>
            </a:br>
            <a:r>
              <a:rPr lang="de-DE" dirty="0"/>
              <a:t>User: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DB and valid </a:t>
            </a:r>
            <a:r>
              <a:rPr lang="de-DE" dirty="0" err="1"/>
              <a:t>login</a:t>
            </a:r>
            <a:br>
              <a:rPr lang="de-DE" dirty="0"/>
            </a:br>
            <a:r>
              <a:rPr lang="de-DE" dirty="0"/>
              <a:t>Authenticator: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r>
              <a:rPr lang="de-DE" dirty="0"/>
              <a:t>. </a:t>
            </a:r>
            <a:r>
              <a:rPr lang="de-DE" dirty="0" err="1"/>
              <a:t>Afterwards</a:t>
            </a:r>
            <a:r>
              <a:rPr lang="de-DE" dirty="0"/>
              <a:t> he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anonymous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8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authenticator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datbase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FB3A-7DAB-43ED-A5FC-F75D35A24F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67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54F1-1DFF-4DB1-A531-83C57C7681CC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51C3-70DF-468B-957B-78A44C221DCB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067C-24FE-4D51-92EC-73678E3B4EE1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8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A140-1982-42EA-8402-20F66703A04A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29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7060-AA57-48A3-8853-EB6B850D9EC0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82B0-A7F4-41E3-9A60-78BD73912E0E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49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CC30-A911-4529-BE1E-F3D367C0C4A0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00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9B8F-838C-4739-B333-4EA7EE2E1089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46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598D2-316D-47DB-8922-D0ECF178A25E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8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150D3-12E3-4BD4-B523-066A6A1BC811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AAB5-031E-4396-973F-84803E054E65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5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A7A3A-E591-48BF-BA30-CD5FEABD267A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C4CF5F-7A5F-4ACB-87CC-3EAB525DB29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CCCA-A27B-4C6A-82BC-E4C24A8F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C990DA-F0A8-4332-9512-E4F5C3C1E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ESD2019 – Eric Syberg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AB9C8E-9258-4C15-A05E-5E660AD3D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5472"/>
            <a:ext cx="10119360" cy="33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10</a:t>
            </a:fld>
            <a:endParaRPr lang="de-DE" sz="2800" dirty="0"/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0CEAE455-BF96-4EF8-85A9-1242A3325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22" y="1943282"/>
            <a:ext cx="7394756" cy="4150903"/>
          </a:xfrm>
        </p:spPr>
      </p:pic>
    </p:spTree>
    <p:extLst>
      <p:ext uri="{BB962C8B-B14F-4D97-AF65-F5344CB8AC3E}">
        <p14:creationId xmlns:p14="http://schemas.microsoft.com/office/powerpoint/2010/main" val="318445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11</a:t>
            </a:fld>
            <a:endParaRPr lang="de-DE" sz="2800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CD6FBD-0E75-410D-84D5-38893673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2447615"/>
            <a:ext cx="10058400" cy="525500"/>
          </a:xfrm>
          <a:prstGeom prst="rect">
            <a:avLst/>
          </a:prstGeom>
        </p:spPr>
      </p:pic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2BF7D849-4ADA-4753-953A-633E12E0EF7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Commands</a:t>
            </a:r>
            <a:r>
              <a:rPr lang="de-DE" dirty="0"/>
              <a:t>/02_Creating_Users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Commands</a:t>
            </a:r>
            <a:r>
              <a:rPr lang="de-DE" dirty="0"/>
              <a:t>/02_Creating_Users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7BA0F-D8F8-43E3-9F31-2134C194B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3563806"/>
            <a:ext cx="7753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PostgREST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12</a:t>
            </a:fld>
            <a:endParaRPr lang="de-DE" sz="2800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2BF7D849-4ADA-4753-953A-633E12E0EF7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Commands</a:t>
            </a:r>
            <a:r>
              <a:rPr lang="de-DE" dirty="0"/>
              <a:t>/03_Creating_Users &gt; </a:t>
            </a:r>
            <a:r>
              <a:rPr lang="de-DE" dirty="0" err="1"/>
              <a:t>Step</a:t>
            </a:r>
            <a:r>
              <a:rPr lang="de-DE" dirty="0"/>
              <a:t>  1</a:t>
            </a:r>
          </a:p>
          <a:p>
            <a:r>
              <a:rPr lang="de-DE" dirty="0"/>
              <a:t>Open a </a:t>
            </a:r>
            <a:r>
              <a:rPr lang="de-DE" dirty="0" err="1"/>
              <a:t>new</a:t>
            </a:r>
            <a:r>
              <a:rPr lang="de-DE" dirty="0"/>
              <a:t> CMD </a:t>
            </a:r>
            <a:r>
              <a:rPr lang="de-DE" dirty="0" err="1"/>
              <a:t>window</a:t>
            </a:r>
            <a:r>
              <a:rPr lang="de-DE" dirty="0"/>
              <a:t> and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postgrest.exe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Try </a:t>
            </a:r>
            <a:r>
              <a:rPr lang="de-DE" dirty="0" err="1"/>
              <a:t>it</a:t>
            </a:r>
            <a:r>
              <a:rPr lang="de-DE" dirty="0"/>
              <a:t> out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http://localhost:3000/timetable</a:t>
            </a:r>
          </a:p>
          <a:p>
            <a:endParaRPr lang="de-DE" dirty="0"/>
          </a:p>
          <a:p>
            <a:pPr algn="ctr"/>
            <a:r>
              <a:rPr lang="de-DE" dirty="0"/>
              <a:t>(Linux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b="1" dirty="0" err="1"/>
              <a:t>postgrest</a:t>
            </a:r>
            <a:r>
              <a:rPr lang="de-DE" b="1" dirty="0"/>
              <a:t> </a:t>
            </a:r>
            <a:r>
              <a:rPr lang="de-DE" b="1" dirty="0" err="1"/>
              <a:t>timetable.conf</a:t>
            </a:r>
            <a:r>
              <a:rPr lang="de-DE" dirty="0"/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C8425B-DE78-4D81-9696-878669A1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0" y="2743200"/>
            <a:ext cx="10998419" cy="17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2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13</a:t>
            </a:fld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E0515E-691D-483E-AACB-3B165732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34" y="1790032"/>
            <a:ext cx="7519931" cy="44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14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AD058-A808-4ADF-9D3B-363E0633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687"/>
            <a:ext cx="12192000" cy="24966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C501F8-02D6-4C59-AC28-D7FA1800FAA1}"/>
              </a:ext>
            </a:extLst>
          </p:cNvPr>
          <p:cNvSpPr txBox="1"/>
          <p:nvPr/>
        </p:nvSpPr>
        <p:spPr>
          <a:xfrm>
            <a:off x="4223846" y="5012265"/>
            <a:ext cx="380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went</a:t>
            </a:r>
            <a:r>
              <a:rPr lang="de-DE" sz="3600" dirty="0"/>
              <a:t> </a:t>
            </a:r>
            <a:r>
              <a:rPr lang="de-DE" sz="3600" dirty="0" err="1"/>
              <a:t>wrong</a:t>
            </a:r>
            <a:r>
              <a:rPr lang="de-DE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80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Permission </a:t>
            </a:r>
            <a:r>
              <a:rPr lang="de-DE" dirty="0" err="1"/>
              <a:t>Denied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15</a:t>
            </a:fld>
            <a:endParaRPr lang="de-DE" sz="2800" dirty="0"/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0CEAE455-BF96-4EF8-85A9-1242A3325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22" y="1943282"/>
            <a:ext cx="7394756" cy="4150903"/>
          </a:xfrm>
        </p:spPr>
      </p:pic>
    </p:spTree>
    <p:extLst>
      <p:ext uri="{BB962C8B-B14F-4D97-AF65-F5344CB8AC3E}">
        <p14:creationId xmlns:p14="http://schemas.microsoft.com/office/powerpoint/2010/main" val="411840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16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74C70F-F2D2-4B9A-9AC7-282FC8FE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233928"/>
            <a:ext cx="7810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Webtoken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17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de-DE" sz="2400" dirty="0"/>
              <a:t>Think </a:t>
            </a:r>
            <a:r>
              <a:rPr lang="de-DE" sz="2400" dirty="0" err="1"/>
              <a:t>of</a:t>
            </a:r>
            <a:r>
              <a:rPr lang="de-DE" sz="2400" dirty="0"/>
              <a:t> a 32 </a:t>
            </a:r>
            <a:r>
              <a:rPr lang="de-DE" sz="2400" dirty="0" err="1"/>
              <a:t>char</a:t>
            </a:r>
            <a:r>
              <a:rPr lang="de-DE" sz="2400" dirty="0"/>
              <a:t> </a:t>
            </a:r>
            <a:r>
              <a:rPr lang="de-DE" sz="2400" dirty="0" err="1"/>
              <a:t>password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example</a:t>
            </a:r>
            <a:r>
              <a:rPr lang="de-DE" sz="2400" dirty="0"/>
              <a:t> = </a:t>
            </a:r>
            <a:r>
              <a:rPr lang="de-DE" sz="2400" dirty="0" err="1"/>
              <a:t>jXngkFJIsdmkiFNKjknvnvlsnvkJNlVm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Now</a:t>
            </a:r>
            <a:r>
              <a:rPr lang="de-DE" sz="2400" dirty="0"/>
              <a:t> </a:t>
            </a:r>
            <a:r>
              <a:rPr lang="de-DE" sz="2400" dirty="0" err="1"/>
              <a:t>add</a:t>
            </a:r>
            <a:r>
              <a:rPr lang="de-DE" sz="2400" dirty="0"/>
              <a:t> </a:t>
            </a:r>
            <a:r>
              <a:rPr lang="de-DE" sz="2400" b="1" dirty="0" err="1"/>
              <a:t>jwt-secret</a:t>
            </a:r>
            <a:r>
              <a:rPr lang="de-DE" sz="2400" b="1" dirty="0"/>
              <a:t> = </a:t>
            </a:r>
            <a:r>
              <a:rPr lang="en-US" sz="2400" b="1" dirty="0"/>
              <a:t>“&lt;password&gt;”</a:t>
            </a:r>
            <a:r>
              <a:rPr lang="en-US" sz="2400" dirty="0"/>
              <a:t> to your </a:t>
            </a:r>
            <a:r>
              <a:rPr lang="en-US" sz="2400" dirty="0" err="1"/>
              <a:t>timetable.conf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Restart </a:t>
            </a:r>
            <a:r>
              <a:rPr lang="en-US" sz="2800" b="1" dirty="0" err="1">
                <a:solidFill>
                  <a:srgbClr val="C00000"/>
                </a:solidFill>
              </a:rPr>
              <a:t>postrgrest</a:t>
            </a:r>
            <a:r>
              <a:rPr lang="en-US" sz="2800" b="1" dirty="0">
                <a:solidFill>
                  <a:srgbClr val="C00000"/>
                </a:solidFill>
              </a:rPr>
              <a:t> afterwards!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7A7E65-620A-48B5-9310-C68EEDD31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429000"/>
            <a:ext cx="11906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Generating a </a:t>
            </a:r>
            <a:r>
              <a:rPr lang="de-DE" dirty="0" err="1"/>
              <a:t>Webtoken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18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DE" sz="3200" dirty="0"/>
              <a:t>Open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browser</a:t>
            </a:r>
            <a:r>
              <a:rPr lang="de-DE" sz="3200" dirty="0"/>
              <a:t> and </a:t>
            </a:r>
            <a:r>
              <a:rPr lang="de-DE" sz="3200" dirty="0" err="1"/>
              <a:t>go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https://jwt.io/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8AA3D1-1D40-4A94-8DA1-2BAFE192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30" y="1737360"/>
            <a:ext cx="10017518" cy="44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19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/04_Changes &gt;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C501F8-02D6-4C59-AC28-D7FA1800FAA1}"/>
              </a:ext>
            </a:extLst>
          </p:cNvPr>
          <p:cNvSpPr txBox="1"/>
          <p:nvPr/>
        </p:nvSpPr>
        <p:spPr>
          <a:xfrm>
            <a:off x="4019289" y="5010298"/>
            <a:ext cx="415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errors</a:t>
            </a:r>
            <a:r>
              <a:rPr lang="de-DE" sz="3600" dirty="0"/>
              <a:t> </a:t>
            </a:r>
            <a:r>
              <a:rPr lang="de-DE" sz="3600" dirty="0" err="1"/>
              <a:t>this</a:t>
            </a:r>
            <a:r>
              <a:rPr lang="de-DE" sz="3600" dirty="0"/>
              <a:t> time!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7C992D-2993-419C-B96D-AABD46E4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0857"/>
            <a:ext cx="12192000" cy="15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804366-1281-4181-972E-4E0D2095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51" y="2267762"/>
            <a:ext cx="10658029" cy="4023360"/>
          </a:xfrm>
        </p:spPr>
        <p:txBody>
          <a:bodyPr>
            <a:normAutofit/>
          </a:bodyPr>
          <a:lstStyle/>
          <a:p>
            <a:pPr marL="749808" lvl="4" indent="0">
              <a:buNone/>
            </a:pPr>
            <a:r>
              <a:rPr lang="de-DE" sz="7200" dirty="0"/>
              <a:t>Download </a:t>
            </a:r>
            <a:r>
              <a:rPr lang="de-DE" sz="7200" dirty="0" err="1"/>
              <a:t>the</a:t>
            </a:r>
            <a:r>
              <a:rPr lang="de-DE" sz="7200" dirty="0"/>
              <a:t> Repository:</a:t>
            </a:r>
          </a:p>
          <a:p>
            <a:pPr marL="749808" lvl="4" indent="0">
              <a:buNone/>
            </a:pPr>
            <a:endParaRPr lang="de-DE" sz="7200" dirty="0"/>
          </a:p>
          <a:p>
            <a:pPr marL="749808" lvl="4" indent="0">
              <a:buNone/>
            </a:pPr>
            <a:r>
              <a:rPr lang="de-DE" sz="4000" b="1" dirty="0">
                <a:solidFill>
                  <a:schemeClr val="bg2">
                    <a:lumMod val="50000"/>
                  </a:schemeClr>
                </a:solidFill>
              </a:rPr>
              <a:t>https://github.com/sebivenlo/PostgREST2019</a:t>
            </a:r>
          </a:p>
        </p:txBody>
      </p:sp>
    </p:spTree>
    <p:extLst>
      <p:ext uri="{BB962C8B-B14F-4D97-AF65-F5344CB8AC3E}">
        <p14:creationId xmlns:p14="http://schemas.microsoft.com/office/powerpoint/2010/main" val="350997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not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9" y="6459785"/>
            <a:ext cx="1299522" cy="365125"/>
          </a:xfrm>
        </p:spPr>
        <p:txBody>
          <a:bodyPr/>
          <a:lstStyle/>
          <a:p>
            <a:fld id="{D8C4CF5F-7A5F-4ACB-87CC-3EAB525DB293}" type="slidenum">
              <a:rPr lang="de-DE" sz="2800" smtClean="0"/>
              <a:t>20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4044B80-B8A5-4196-A140-B2E26467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postgREST</a:t>
            </a:r>
            <a:r>
              <a:rPr lang="de-DE" sz="3600" dirty="0"/>
              <a:t> API </a:t>
            </a:r>
            <a:r>
              <a:rPr lang="de-DE" sz="3600" dirty="0" err="1"/>
              <a:t>allows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table</a:t>
            </a:r>
            <a:r>
              <a:rPr lang="de-DE" sz="3600" dirty="0"/>
              <a:t> </a:t>
            </a:r>
            <a:r>
              <a:rPr lang="de-DE" sz="3600" dirty="0" err="1"/>
              <a:t>manipulation</a:t>
            </a:r>
            <a:r>
              <a:rPr lang="de-DE" sz="3600" dirty="0"/>
              <a:t> via </a:t>
            </a:r>
            <a:r>
              <a:rPr lang="de-DE" sz="3600" dirty="0" err="1"/>
              <a:t>the</a:t>
            </a:r>
            <a:r>
              <a:rPr lang="de-DE" sz="3600" dirty="0"/>
              <a:t> URL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example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?</a:t>
            </a:r>
            <a:r>
              <a:rPr lang="de-DE" sz="3600" dirty="0" err="1"/>
              <a:t>period</a:t>
            </a:r>
            <a:r>
              <a:rPr lang="de-DE" sz="3600" dirty="0"/>
              <a:t>=eq.1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look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period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1</a:t>
            </a:r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Try </a:t>
            </a:r>
            <a:r>
              <a:rPr lang="de-DE" sz="3600" dirty="0" err="1"/>
              <a:t>entering</a:t>
            </a:r>
            <a:r>
              <a:rPr lang="de-DE" sz="3600" dirty="0"/>
              <a:t> </a:t>
            </a:r>
            <a:r>
              <a:rPr lang="de-DE" sz="3600" b="1" dirty="0"/>
              <a:t>http://localhost:3000/timetable?order=period.asc</a:t>
            </a:r>
          </a:p>
        </p:txBody>
      </p:sp>
    </p:spTree>
    <p:extLst>
      <p:ext uri="{BB962C8B-B14F-4D97-AF65-F5344CB8AC3E}">
        <p14:creationId xmlns:p14="http://schemas.microsoft.com/office/powerpoint/2010/main" val="293427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E8384-A939-42AC-9928-53BAF37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F26BA-5D0E-4C6A-BFCB-92CA449A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r>
              <a:rPr lang="en-US" dirty="0"/>
              <a:t>- Fast to develop</a:t>
            </a:r>
          </a:p>
          <a:p>
            <a:r>
              <a:rPr lang="en-US" dirty="0"/>
              <a:t>- Completely based on the data in the database</a:t>
            </a:r>
          </a:p>
          <a:p>
            <a:r>
              <a:rPr lang="en-US" dirty="0"/>
              <a:t>- No need to duplicate database structures in code</a:t>
            </a:r>
          </a:p>
          <a:p>
            <a:r>
              <a:rPr lang="en-US" dirty="0"/>
              <a:t>- No extra CRUD code or authentication needed</a:t>
            </a:r>
          </a:p>
          <a:p>
            <a:r>
              <a:rPr lang="en-US" dirty="0"/>
              <a:t>Cons:</a:t>
            </a:r>
          </a:p>
          <a:p>
            <a:r>
              <a:rPr lang="en-US" dirty="0"/>
              <a:t>- Only works with </a:t>
            </a:r>
            <a:r>
              <a:rPr lang="en-US" dirty="0" err="1"/>
              <a:t>PostgrSQL</a:t>
            </a:r>
            <a:endParaRPr lang="en-US" dirty="0"/>
          </a:p>
          <a:p>
            <a:r>
              <a:rPr lang="en-US" dirty="0"/>
              <a:t>- It does one thing well but only that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3972D-D067-4D1F-8920-71993092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7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1C24EC-6AD8-42B9-B8C0-BFF74B067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593607"/>
            <a:ext cx="1735364" cy="1735364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770A08E-2D37-44C6-9CA1-52D762EA4C25}"/>
              </a:ext>
            </a:extLst>
          </p:cNvPr>
          <p:cNvSpPr txBox="1">
            <a:spLocks/>
          </p:cNvSpPr>
          <p:nvPr/>
        </p:nvSpPr>
        <p:spPr>
          <a:xfrm>
            <a:off x="3999592" y="3083653"/>
            <a:ext cx="4520293" cy="1735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GitBash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</a:t>
            </a:r>
            <a:r>
              <a:rPr lang="de-DE" dirty="0" err="1"/>
              <a:t>Cygwin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C246B2-8342-471B-8F1D-1BE81BFBE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15" y="3785871"/>
            <a:ext cx="1334770" cy="13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Start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804366-1281-4181-972E-4E0D2095B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52" y="2557417"/>
            <a:ext cx="10058400" cy="4023360"/>
          </a:xfrm>
        </p:spPr>
        <p:txBody>
          <a:bodyPr>
            <a:normAutofit/>
          </a:bodyPr>
          <a:lstStyle/>
          <a:p>
            <a:pPr marL="749808" lvl="4" indent="0">
              <a:buNone/>
            </a:pPr>
            <a:r>
              <a:rPr lang="de-DE" sz="16000" dirty="0"/>
              <a:t>					X</a:t>
            </a: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A4C88953-557F-40BB-A2D7-E0074E33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98" y="2584633"/>
            <a:ext cx="2644623" cy="22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">
            <a:extLst>
              <a:ext uri="{FF2B5EF4-FFF2-40B4-BE49-F238E27FC236}">
                <a16:creationId xmlns:a16="http://schemas.microsoft.com/office/drawing/2014/main" id="{5095CF78-0098-4F30-BFCF-72B0A5C4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976" y="2453366"/>
            <a:ext cx="3248026" cy="25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PostgREST</a:t>
            </a:r>
            <a:r>
              <a:rPr lang="de-DE" dirty="0"/>
              <a:t>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74F2C6-7579-485C-B1B0-D4937B52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72" y="2368721"/>
            <a:ext cx="7371216" cy="275192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5</a:t>
            </a:fld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121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6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43AF3D-BC9B-4F8E-85A6-113F28AD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91" y="2679096"/>
            <a:ext cx="9716417" cy="28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7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12FCA7C-9818-4021-B71F-FB709496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50" y="2328051"/>
            <a:ext cx="8109260" cy="1075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00BFF83-A22B-4A91-85F2-874E491A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34" y="1801541"/>
            <a:ext cx="8156935" cy="41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A8275-5587-4187-AB79-939DBF64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Database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7D0363-104F-49E2-AE86-532239F6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8</a:t>
            </a:fld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8151818-A346-4B94-B848-07BD6D31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/01_Creating_A_Database &gt; </a:t>
            </a:r>
            <a:r>
              <a:rPr lang="de-DE" dirty="0" err="1"/>
              <a:t>Step</a:t>
            </a:r>
            <a:r>
              <a:rPr lang="de-DE" dirty="0"/>
              <a:t> 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CBC991-6FE2-41F3-ADA0-0E41002C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71" y="2328051"/>
            <a:ext cx="8543258" cy="36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0E42A-69C7-4A22-8F14-E6BE7ADE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pic>
        <p:nvPicPr>
          <p:cNvPr id="6" name="Inhaltsplatzhalter 5" descr="Ein Bild, das Licht enthält.&#10;&#10;Automatisch generierte Beschreibung">
            <a:extLst>
              <a:ext uri="{FF2B5EF4-FFF2-40B4-BE49-F238E27FC236}">
                <a16:creationId xmlns:a16="http://schemas.microsoft.com/office/drawing/2014/main" id="{8F3FE626-347C-4297-AC93-EA8A0BC5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65" y="1974149"/>
            <a:ext cx="7240270" cy="409826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DAD071-9C07-4592-91EB-7BE35ACE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CF5F-7A5F-4ACB-87CC-3EAB525DB293}" type="slidenum">
              <a:rPr lang="de-DE" sz="2800" smtClean="0"/>
              <a:t>9</a:t>
            </a:fld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7659879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3F739B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666</Words>
  <Application>Microsoft Office PowerPoint</Application>
  <PresentationFormat>Breitbild</PresentationFormat>
  <Paragraphs>120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Rückblick</vt:lpstr>
      <vt:lpstr>PowerPoint-Präsentation</vt:lpstr>
      <vt:lpstr>Before we Start</vt:lpstr>
      <vt:lpstr>Before we Start</vt:lpstr>
      <vt:lpstr>Before we Start</vt:lpstr>
      <vt:lpstr>What is PostgREST?</vt:lpstr>
      <vt:lpstr>Creating a Database</vt:lpstr>
      <vt:lpstr>Creating a Database</vt:lpstr>
      <vt:lpstr>Creating a Database</vt:lpstr>
      <vt:lpstr>Authentication</vt:lpstr>
      <vt:lpstr>Authentication</vt:lpstr>
      <vt:lpstr>Authentication</vt:lpstr>
      <vt:lpstr>Run PostgREST</vt:lpstr>
      <vt:lpstr>We have data</vt:lpstr>
      <vt:lpstr>Now try changing something</vt:lpstr>
      <vt:lpstr>Permission Denied</vt:lpstr>
      <vt:lpstr>Lets make a new user</vt:lpstr>
      <vt:lpstr>Now we need a Webtoken</vt:lpstr>
      <vt:lpstr>Generating a Webtoken</vt:lpstr>
      <vt:lpstr>Now try changing something</vt:lpstr>
      <vt:lpstr>But now its not ordered anymore!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Syberg, Eric</dc:creator>
  <cp:lastModifiedBy>Syberg, Eric</cp:lastModifiedBy>
  <cp:revision>28</cp:revision>
  <dcterms:created xsi:type="dcterms:W3CDTF">2019-12-17T12:04:28Z</dcterms:created>
  <dcterms:modified xsi:type="dcterms:W3CDTF">2019-12-17T22:10:41Z</dcterms:modified>
</cp:coreProperties>
</file>