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0" r:id="rId9"/>
    <p:sldId id="271" r:id="rId10"/>
    <p:sldId id="267" r:id="rId11"/>
    <p:sldId id="273" r:id="rId12"/>
    <p:sldId id="263" r:id="rId13"/>
    <p:sldId id="264" r:id="rId14"/>
    <p:sldId id="274" r:id="rId15"/>
    <p:sldId id="265" r:id="rId16"/>
    <p:sldId id="272" r:id="rId17"/>
    <p:sldId id="266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78F3-4C2A-6739-7CB5-5E9FBBD91F38}" v="585" dt="2019-10-09T07:39:24.658"/>
    <p1510:client id="{286704D6-22C4-41A1-862E-030D89333F40}" v="314" dt="2019-10-28T09:56:39.362"/>
    <p1510:client id="{DA03DC39-2401-E4D8-2968-EEC0083FFD69}" v="91" dt="2019-10-09T08:09:08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r,Anja A.C." userId="S::396560@student.fontys.nl::4a79fdb9-561d-4f99-92e0-546fa748d57d" providerId="AD" clId="Web-{0B7178F3-4C2A-6739-7CB5-5E9FBBD91F38}"/>
    <pc:docChg chg="addSld modSld">
      <pc:chgData name="Bender,Anja A.C." userId="S::396560@student.fontys.nl::4a79fdb9-561d-4f99-92e0-546fa748d57d" providerId="AD" clId="Web-{0B7178F3-4C2A-6739-7CB5-5E9FBBD91F38}" dt="2019-10-09T07:39:24.658" v="578" actId="1076"/>
      <pc:docMkLst>
        <pc:docMk/>
      </pc:docMkLst>
      <pc:sldChg chg="modSp new">
        <pc:chgData name="Bender,Anja A.C." userId="S::396560@student.fontys.nl::4a79fdb9-561d-4f99-92e0-546fa748d57d" providerId="AD" clId="Web-{0B7178F3-4C2A-6739-7CB5-5E9FBBD91F38}" dt="2019-10-09T07:22:34.338" v="365" actId="20577"/>
        <pc:sldMkLst>
          <pc:docMk/>
          <pc:sldMk cId="1855608132" sldId="266"/>
        </pc:sldMkLst>
        <pc:spChg chg="mod">
          <ac:chgData name="Bender,Anja A.C." userId="S::396560@student.fontys.nl::4a79fdb9-561d-4f99-92e0-546fa748d57d" providerId="AD" clId="Web-{0B7178F3-4C2A-6739-7CB5-5E9FBBD91F38}" dt="2019-10-09T07:04:08.141" v="5" actId="20577"/>
          <ac:spMkLst>
            <pc:docMk/>
            <pc:sldMk cId="1855608132" sldId="266"/>
            <ac:spMk id="2" creationId="{3BE2BDD9-7B90-4D12-AEE1-A979B75744EF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22:34.338" v="365" actId="20577"/>
          <ac:spMkLst>
            <pc:docMk/>
            <pc:sldMk cId="1855608132" sldId="266"/>
            <ac:spMk id="3" creationId="{526E6FCE-6D94-497D-A656-E180B74CA7D8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20:06.973" v="344" actId="1076"/>
        <pc:sldMkLst>
          <pc:docMk/>
          <pc:sldMk cId="606468341" sldId="267"/>
        </pc:sldMkLst>
        <pc:picChg chg="add mod">
          <ac:chgData name="Bender,Anja A.C." userId="S::396560@student.fontys.nl::4a79fdb9-561d-4f99-92e0-546fa748d57d" providerId="AD" clId="Web-{0B7178F3-4C2A-6739-7CB5-5E9FBBD91F38}" dt="2019-10-09T07:20:06.973" v="344" actId="1076"/>
          <ac:picMkLst>
            <pc:docMk/>
            <pc:sldMk cId="606468341" sldId="267"/>
            <ac:picMk id="2" creationId="{B279C35F-A657-4C97-9EA3-DB5AF531DBD6}"/>
          </ac:picMkLst>
        </pc:picChg>
      </pc:sldChg>
      <pc:sldChg chg="modSp new">
        <pc:chgData name="Bender,Anja A.C." userId="S::396560@student.fontys.nl::4a79fdb9-561d-4f99-92e0-546fa748d57d" providerId="AD" clId="Web-{0B7178F3-4C2A-6739-7CB5-5E9FBBD91F38}" dt="2019-10-09T07:38:54.328" v="569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0B7178F3-4C2A-6739-7CB5-5E9FBBD91F38}" dt="2019-10-09T07:25:17.392" v="508" actId="20577"/>
          <ac:spMkLst>
            <pc:docMk/>
            <pc:sldMk cId="1403226445" sldId="268"/>
            <ac:spMk id="2" creationId="{B9E53131-7FE0-4A5A-A63E-7B0E9EF8BDEC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38:54.328" v="569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39:24.658" v="578" actId="1076"/>
        <pc:sldMkLst>
          <pc:docMk/>
          <pc:sldMk cId="1289451735" sldId="269"/>
        </pc:sldMkLst>
        <pc:picChg chg="add mod">
          <ac:chgData name="Bender,Anja A.C." userId="S::396560@student.fontys.nl::4a79fdb9-561d-4f99-92e0-546fa748d57d" providerId="AD" clId="Web-{0B7178F3-4C2A-6739-7CB5-5E9FBBD91F38}" dt="2019-10-09T07:39:24.658" v="578" actId="1076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  <pc:docChgLst>
    <pc:chgData name="Bender,Anja A.C." userId="S::396560@student.fontys.nl::4a79fdb9-561d-4f99-92e0-546fa748d57d" providerId="AD" clId="Web-{286704D6-22C4-41A1-862E-030D89333F40}"/>
    <pc:docChg chg="addSld delSld modSld sldOrd">
      <pc:chgData name="Bender,Anja A.C." userId="S::396560@student.fontys.nl::4a79fdb9-561d-4f99-92e0-546fa748d57d" providerId="AD" clId="Web-{286704D6-22C4-41A1-862E-030D89333F40}" dt="2019-10-28T09:56:39.362" v="312" actId="20577"/>
      <pc:docMkLst>
        <pc:docMk/>
      </pc:docMkLst>
      <pc:sldChg chg="addSp delSp modSp new">
        <pc:chgData name="Bender,Anja A.C." userId="S::396560@student.fontys.nl::4a79fdb9-561d-4f99-92e0-546fa748d57d" providerId="AD" clId="Web-{286704D6-22C4-41A1-862E-030D89333F40}" dt="2019-10-28T08:55:59.489" v="5" actId="1076"/>
        <pc:sldMkLst>
          <pc:docMk/>
          <pc:sldMk cId="3794869890" sldId="270"/>
        </pc:sldMkLst>
        <pc:spChg chg="del">
          <ac:chgData name="Bender,Anja A.C." userId="S::396560@student.fontys.nl::4a79fdb9-561d-4f99-92e0-546fa748d57d" providerId="AD" clId="Web-{286704D6-22C4-41A1-862E-030D89333F40}" dt="2019-10-28T08:55:47.004" v="1"/>
          <ac:spMkLst>
            <pc:docMk/>
            <pc:sldMk cId="3794869890" sldId="270"/>
            <ac:spMk id="3" creationId="{0BA3A856-EE8B-4575-AC62-AE5CDC935DE1}"/>
          </ac:spMkLst>
        </pc:spChg>
        <pc:picChg chg="add mod ord">
          <ac:chgData name="Bender,Anja A.C." userId="S::396560@student.fontys.nl::4a79fdb9-561d-4f99-92e0-546fa748d57d" providerId="AD" clId="Web-{286704D6-22C4-41A1-862E-030D89333F40}" dt="2019-10-28T08:55:59.489" v="5" actId="1076"/>
          <ac:picMkLst>
            <pc:docMk/>
            <pc:sldMk cId="3794869890" sldId="270"/>
            <ac:picMk id="4" creationId="{5315688A-F22E-43C8-8578-69D414C1116A}"/>
          </ac:picMkLst>
        </pc:picChg>
      </pc:sldChg>
      <pc:sldChg chg="modSp new ord">
        <pc:chgData name="Bender,Anja A.C." userId="S::396560@student.fontys.nl::4a79fdb9-561d-4f99-92e0-546fa748d57d" providerId="AD" clId="Web-{286704D6-22C4-41A1-862E-030D89333F40}" dt="2019-10-28T09:51:46.643" v="143"/>
        <pc:sldMkLst>
          <pc:docMk/>
          <pc:sldMk cId="2700510453" sldId="271"/>
        </pc:sldMkLst>
        <pc:spChg chg="mod">
          <ac:chgData name="Bender,Anja A.C." userId="S::396560@student.fontys.nl::4a79fdb9-561d-4f99-92e0-546fa748d57d" providerId="AD" clId="Web-{286704D6-22C4-41A1-862E-030D89333F40}" dt="2019-10-28T09:31:52.425" v="30" actId="20577"/>
          <ac:spMkLst>
            <pc:docMk/>
            <pc:sldMk cId="2700510453" sldId="271"/>
            <ac:spMk id="2" creationId="{C463955C-D13A-4807-9D61-7F2614D112DF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38:27.644" v="107" actId="20577"/>
          <ac:spMkLst>
            <pc:docMk/>
            <pc:sldMk cId="2700510453" sldId="271"/>
            <ac:spMk id="3" creationId="{BC483A48-A030-4EA1-8F56-13CFEF6471B7}"/>
          </ac:spMkLst>
        </pc:spChg>
      </pc:sldChg>
      <pc:sldChg chg="modSp new">
        <pc:chgData name="Bender,Anja A.C." userId="S::396560@student.fontys.nl::4a79fdb9-561d-4f99-92e0-546fa748d57d" providerId="AD" clId="Web-{286704D6-22C4-41A1-862E-030D89333F40}" dt="2019-10-28T09:53:37.018" v="310" actId="20577"/>
        <pc:sldMkLst>
          <pc:docMk/>
          <pc:sldMk cId="1404068251" sldId="272"/>
        </pc:sldMkLst>
        <pc:spChg chg="mod">
          <ac:chgData name="Bender,Anja A.C." userId="S::396560@student.fontys.nl::4a79fdb9-561d-4f99-92e0-546fa748d57d" providerId="AD" clId="Web-{286704D6-22C4-41A1-862E-030D89333F40}" dt="2019-10-28T09:52:14.503" v="158" actId="20577"/>
          <ac:spMkLst>
            <pc:docMk/>
            <pc:sldMk cId="1404068251" sldId="272"/>
            <ac:spMk id="2" creationId="{AC040F85-19A9-471B-9727-AAD7AE4606C4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53:37.018" v="310" actId="20577"/>
          <ac:spMkLst>
            <pc:docMk/>
            <pc:sldMk cId="1404068251" sldId="272"/>
            <ac:spMk id="3" creationId="{28AE0C51-F2DC-49C2-A81D-651858D43861}"/>
          </ac:spMkLst>
        </pc:spChg>
      </pc:sldChg>
      <pc:sldChg chg="modSp new del">
        <pc:chgData name="Bender,Anja A.C." userId="S::396560@student.fontys.nl::4a79fdb9-561d-4f99-92e0-546fa748d57d" providerId="AD" clId="Web-{286704D6-22C4-41A1-862E-030D89333F40}" dt="2019-10-28T09:51:27.128" v="142"/>
        <pc:sldMkLst>
          <pc:docMk/>
          <pc:sldMk cId="3547866566" sldId="272"/>
        </pc:sldMkLst>
        <pc:spChg chg="mod">
          <ac:chgData name="Bender,Anja A.C." userId="S::396560@student.fontys.nl::4a79fdb9-561d-4f99-92e0-546fa748d57d" providerId="AD" clId="Web-{286704D6-22C4-41A1-862E-030D89333F40}" dt="2019-10-28T09:51:16.159" v="139" actId="20577"/>
          <ac:spMkLst>
            <pc:docMk/>
            <pc:sldMk cId="3547866566" sldId="272"/>
            <ac:spMk id="2" creationId="{A19A1D12-0D6A-438E-9359-E0DA62A75514}"/>
          </ac:spMkLst>
        </pc:spChg>
      </pc:sldChg>
    </pc:docChg>
  </pc:docChgLst>
  <pc:docChgLst>
    <pc:chgData name="Bender,Anja A.C." userId="S::396560@student.fontys.nl::4a79fdb9-561d-4f99-92e0-546fa748d57d" providerId="AD" clId="Web-{DA03DC39-2401-E4D8-2968-EEC0083FFD69}"/>
    <pc:docChg chg="addSld delSld modSld">
      <pc:chgData name="Bender,Anja A.C." userId="S::396560@student.fontys.nl::4a79fdb9-561d-4f99-92e0-546fa748d57d" providerId="AD" clId="Web-{DA03DC39-2401-E4D8-2968-EEC0083FFD69}" dt="2019-10-09T08:09:07.042" v="87" actId="20577"/>
      <pc:docMkLst>
        <pc:docMk/>
      </pc:docMkLst>
      <pc:sldChg chg="modSp">
        <pc:chgData name="Bender,Anja A.C." userId="S::396560@student.fontys.nl::4a79fdb9-561d-4f99-92e0-546fa748d57d" providerId="AD" clId="Web-{DA03DC39-2401-E4D8-2968-EEC0083FFD69}" dt="2019-10-09T08:01:37.594" v="35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DA03DC39-2401-E4D8-2968-EEC0083FFD69}" dt="2019-10-09T08:01:37.594" v="35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delSp modSp new">
        <pc:chgData name="Bender,Anja A.C." userId="S::396560@student.fontys.nl::4a79fdb9-561d-4f99-92e0-546fa748d57d" providerId="AD" clId="Web-{DA03DC39-2401-E4D8-2968-EEC0083FFD69}" dt="2019-10-09T08:09:06.480" v="85" actId="20577"/>
        <pc:sldMkLst>
          <pc:docMk/>
          <pc:sldMk cId="1247258868" sldId="269"/>
        </pc:sldMkLst>
        <pc:spChg chg="mod">
          <ac:chgData name="Bender,Anja A.C." userId="S::396560@student.fontys.nl::4a79fdb9-561d-4f99-92e0-546fa748d57d" providerId="AD" clId="Web-{DA03DC39-2401-E4D8-2968-EEC0083FFD69}" dt="2019-10-09T08:09:06.480" v="85" actId="20577"/>
          <ac:spMkLst>
            <pc:docMk/>
            <pc:sldMk cId="1247258868" sldId="269"/>
            <ac:spMk id="2" creationId="{5D45A968-C0FB-42AD-88DF-5F588AEEC1FD}"/>
          </ac:spMkLst>
        </pc:spChg>
        <pc:spChg chg="del">
          <ac:chgData name="Bender,Anja A.C." userId="S::396560@student.fontys.nl::4a79fdb9-561d-4f99-92e0-546fa748d57d" providerId="AD" clId="Web-{DA03DC39-2401-E4D8-2968-EEC0083FFD69}" dt="2019-10-09T08:06:40.278" v="47"/>
          <ac:spMkLst>
            <pc:docMk/>
            <pc:sldMk cId="1247258868" sldId="269"/>
            <ac:spMk id="3" creationId="{79E3707F-2677-4D5A-A1FE-2743C6B1C0FE}"/>
          </ac:spMkLst>
        </pc:spChg>
        <pc:picChg chg="add mod ord">
          <ac:chgData name="Bender,Anja A.C." userId="S::396560@student.fontys.nl::4a79fdb9-561d-4f99-92e0-546fa748d57d" providerId="AD" clId="Web-{DA03DC39-2401-E4D8-2968-EEC0083FFD69}" dt="2019-10-09T08:07:05.200" v="52" actId="1076"/>
          <ac:picMkLst>
            <pc:docMk/>
            <pc:sldMk cId="1247258868" sldId="269"/>
            <ac:picMk id="4" creationId="{5F731E7C-3EF8-40BC-B51A-B2477B18DB2C}"/>
          </ac:picMkLst>
        </pc:picChg>
      </pc:sldChg>
      <pc:sldChg chg="delSp del">
        <pc:chgData name="Bender,Anja A.C." userId="S::396560@student.fontys.nl::4a79fdb9-561d-4f99-92e0-546fa748d57d" providerId="AD" clId="Web-{DA03DC39-2401-E4D8-2968-EEC0083FFD69}" dt="2019-10-09T08:06:14.278" v="38"/>
        <pc:sldMkLst>
          <pc:docMk/>
          <pc:sldMk cId="1289451735" sldId="269"/>
        </pc:sldMkLst>
        <pc:picChg chg="del">
          <ac:chgData name="Bender,Anja A.C." userId="S::396560@student.fontys.nl::4a79fdb9-561d-4f99-92e0-546fa748d57d" providerId="AD" clId="Web-{DA03DC39-2401-E4D8-2968-EEC0083FFD69}" dt="2019-10-09T08:06:07.935" v="37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1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251EAF-9CB4-45BB-B9A6-6B7FDB6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64408"/>
            <a:ext cx="7625162" cy="22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9C35F-A657-4C97-9EA3-DB5AF53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40009"/>
            <a:ext cx="11039259" cy="37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6EB6-3B8B-3D46-B4F8-E5DE665C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2EEE-AFA9-DA4A-8C24-2F5DAFA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</a:t>
            </a:r>
            <a:r>
              <a:rPr lang="de-DE" dirty="0"/>
              <a:t> 1 (</a:t>
            </a:r>
            <a:r>
              <a:rPr lang="de-DE" dirty="0" err="1"/>
              <a:t>src</a:t>
            </a:r>
            <a:r>
              <a:rPr lang="de-DE" dirty="0"/>
              <a:t>-main-</a:t>
            </a:r>
            <a:r>
              <a:rPr lang="de-DE" dirty="0" err="1"/>
              <a:t>resources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5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CB66-BE43-3E46-BAC0-9FA4AC9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1BB8-F805-EE4A-A4CB-9E904FCC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independency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shouldnt</a:t>
            </a:r>
            <a:r>
              <a:rPr lang="de-DE" sz="2400" dirty="0"/>
              <a:t> </a:t>
            </a:r>
            <a:r>
              <a:rPr lang="de-DE" sz="2400" dirty="0" err="1"/>
              <a:t>depent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rule</a:t>
            </a: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atomicity</a:t>
            </a:r>
            <a:r>
              <a:rPr lang="de-DE" sz="2400" b="1" dirty="0">
                <a:solidFill>
                  <a:schemeClr val="accent1"/>
                </a:solidFill>
              </a:rPr>
              <a:t>: </a:t>
            </a:r>
            <a:r>
              <a:rPr lang="de-DE" sz="2400" dirty="0"/>
              <a:t>design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. Split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cant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order</a:t>
            </a:r>
            <a:r>
              <a:rPr lang="de-DE" sz="2400" dirty="0"/>
              <a:t> 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checked</a:t>
            </a:r>
            <a:r>
              <a:rPr lang="de-DE" sz="2400" dirty="0"/>
              <a:t>, but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remain</a:t>
            </a:r>
            <a:r>
              <a:rPr lang="de-DE" sz="2400" dirty="0"/>
              <a:t> an </a:t>
            </a:r>
            <a:r>
              <a:rPr lang="de-DE" sz="2400" dirty="0" err="1"/>
              <a:t>exception</a:t>
            </a:r>
            <a:r>
              <a:rPr lang="de-DE" sz="2400" dirty="0"/>
              <a:t> (</a:t>
            </a:r>
            <a:r>
              <a:rPr lang="de-DE" sz="2400" dirty="0" err="1"/>
              <a:t>salience</a:t>
            </a:r>
            <a:r>
              <a:rPr lang="de-DE" sz="2400" dirty="0"/>
              <a:t> ’10‘ –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sooner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9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70C-4151-1D4C-A093-2E45A5B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EDD7-D0D2-874E-B207-C1BBF23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Rules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executed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  <a:p>
            <a:r>
              <a:rPr lang="de-DE" sz="2400" dirty="0"/>
              <a:t>Rules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dirty="0" err="1"/>
              <a:t>directly</a:t>
            </a:r>
            <a:endParaRPr lang="de-DE" sz="2400" dirty="0"/>
          </a:p>
          <a:p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fired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,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not at all</a:t>
            </a:r>
          </a:p>
        </p:txBody>
      </p:sp>
    </p:spTree>
    <p:extLst>
      <p:ext uri="{BB962C8B-B14F-4D97-AF65-F5344CB8AC3E}">
        <p14:creationId xmlns:p14="http://schemas.microsoft.com/office/powerpoint/2010/main" val="10157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DC3-1416-CB43-9094-D6F7E10A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4C2-8857-2140-BA4F-F636DEE9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steps</a:t>
            </a:r>
            <a:r>
              <a:rPr lang="de-DE" dirty="0"/>
              <a:t> 2-4</a:t>
            </a:r>
          </a:p>
        </p:txBody>
      </p:sp>
    </p:spTree>
    <p:extLst>
      <p:ext uri="{BB962C8B-B14F-4D97-AF65-F5344CB8AC3E}">
        <p14:creationId xmlns:p14="http://schemas.microsoft.com/office/powerpoint/2010/main" val="20990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F95-502D-064A-A22A-0273A06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Stateful</a:t>
            </a:r>
            <a:r>
              <a:rPr lang="de-DE" dirty="0"/>
              <a:t> &lt;-&gt; </a:t>
            </a:r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2619-75B9-B448-BA93-D4FA5B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kmodule.xml</a:t>
            </a:r>
            <a:r>
              <a:rPr lang="en-US" sz="2400" dirty="0"/>
              <a:t>-&gt; type “stateless” </a:t>
            </a:r>
          </a:p>
          <a:p>
            <a:pPr fontAlgn="base"/>
            <a:r>
              <a:rPr lang="en-US" sz="2400" dirty="0"/>
              <a:t>Default-&gt; stateful</a:t>
            </a:r>
          </a:p>
          <a:p>
            <a:pPr fontAlgn="base"/>
            <a:r>
              <a:rPr lang="en-US" sz="2400" dirty="0"/>
              <a:t>stateless: drools session doesn’t get to know of state change during session, even if state of the object has changed. (“new </a:t>
            </a:r>
            <a:r>
              <a:rPr lang="en-US" sz="2400" dirty="0" err="1"/>
              <a:t>StatelessKeySession</a:t>
            </a:r>
            <a:r>
              <a:rPr lang="en-US" sz="2400" dirty="0"/>
              <a:t>”) </a:t>
            </a:r>
          </a:p>
          <a:p>
            <a:pPr fontAlgn="base"/>
            <a:r>
              <a:rPr lang="en-US" sz="2400" dirty="0"/>
              <a:t>if you modify an object in a stateful session then all affected rules are automatically re-checked </a:t>
            </a:r>
          </a:p>
          <a:p>
            <a:pPr fontAlgn="base"/>
            <a:r>
              <a:rPr lang="en-US" sz="2400" dirty="0"/>
              <a:t>in </a:t>
            </a:r>
            <a:r>
              <a:rPr lang="en-US" sz="2400" dirty="0" err="1"/>
              <a:t>kmodule</a:t>
            </a:r>
            <a:r>
              <a:rPr lang="en-US" sz="2400" dirty="0"/>
              <a:t> there is no specification for stateful Session needed 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165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F85-19A9-471B-9727-AAD7AE4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stateless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C51-F2DC-49C2-A81D-651858D4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Showing .drl files of Section03, Step 5 vs. Step 6</a:t>
            </a:r>
          </a:p>
          <a:p>
            <a:r>
              <a:rPr lang="en-US" sz="2400"/>
              <a:t>Moving the Unknown rule from top to bottom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6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DD9-7B90-4D12-AEE1-A979B75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FCE-6D94-497D-A656-E180B7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Building on top of previous knowledge. Meaning that you want to build on top of state changes.    </a:t>
            </a:r>
            <a:endParaRPr lang="en-US" i="1" dirty="0"/>
          </a:p>
          <a:p>
            <a:r>
              <a:rPr lang="en-US" sz="2400" i="1" dirty="0"/>
              <a:t>see example with false passport validation</a:t>
            </a:r>
            <a:endParaRPr lang="en-US" i="1"/>
          </a:p>
          <a:p>
            <a:r>
              <a:rPr lang="en-US" sz="2400" dirty="0"/>
              <a:t>To be able to apply inference, use stateful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0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3131-7FE0-4A5A-A63E-7B0E9EF8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keyword &amp; dispose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897-5B8B-4A44-9311-6939C01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makes drools aware of state changes</a:t>
            </a:r>
          </a:p>
          <a:p>
            <a:r>
              <a:rPr lang="en-US" sz="2400" dirty="0"/>
              <a:t>Other rules are automatically re-checked</a:t>
            </a:r>
          </a:p>
          <a:p>
            <a:r>
              <a:rPr lang="en-US" sz="2400" dirty="0"/>
              <a:t>In body of modify you can run one or more methods</a:t>
            </a:r>
          </a:p>
          <a:p>
            <a:endParaRPr lang="en-US" sz="2400" dirty="0"/>
          </a:p>
          <a:p>
            <a:r>
              <a:rPr lang="en-US" sz="2400" dirty="0"/>
              <a:t>Dispose() method frees memory after the end of a Session</a:t>
            </a:r>
          </a:p>
        </p:txBody>
      </p:sp>
    </p:spTree>
    <p:extLst>
      <p:ext uri="{BB962C8B-B14F-4D97-AF65-F5344CB8AC3E}">
        <p14:creationId xmlns:p14="http://schemas.microsoft.com/office/powerpoint/2010/main" val="140322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968-C0FB-42AD-88DF-5F588AE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/ combine objects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31E7C-3EF8-40BC-B51A-B2477B18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1318762"/>
            <a:ext cx="10274287" cy="4780657"/>
          </a:xfrm>
        </p:spPr>
      </p:pic>
    </p:spTree>
    <p:extLst>
      <p:ext uri="{BB962C8B-B14F-4D97-AF65-F5344CB8AC3E}">
        <p14:creationId xmlns:p14="http://schemas.microsoft.com/office/powerpoint/2010/main" val="12472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E8F9-7C94-417A-A99F-0170920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E409-F0C5-4FF1-AF58-5BC7D2B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 to drools</a:t>
            </a:r>
          </a:p>
          <a:p>
            <a:r>
              <a:rPr lang="en-US" sz="2400" dirty="0"/>
              <a:t>Passport / VISA Maven project overview</a:t>
            </a:r>
          </a:p>
          <a:p>
            <a:r>
              <a:rPr lang="en-US" sz="2400" dirty="0"/>
              <a:t>Exercises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13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5BA6-BB3A-AD43-BFA9-02B55BF1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9084-75EA-FC4A-8522-220ED29C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4, </a:t>
            </a:r>
            <a:r>
              <a:rPr lang="de-DE" dirty="0" err="1"/>
              <a:t>step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5, </a:t>
            </a:r>
            <a:r>
              <a:rPr lang="de-DE" dirty="0" err="1"/>
              <a:t>step</a:t>
            </a:r>
            <a:r>
              <a:rPr lang="de-DE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57-F7A6-4975-90C8-C23F620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BBBE-B035-402E-A582-031692EE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50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rule management system</a:t>
            </a:r>
          </a:p>
          <a:p>
            <a:r>
              <a:rPr lang="en-US" sz="2400" dirty="0"/>
              <a:t>Core: Business rule engine</a:t>
            </a:r>
          </a:p>
          <a:p>
            <a:endParaRPr lang="en-US" sz="2400" dirty="0"/>
          </a:p>
          <a:p>
            <a:r>
              <a:rPr lang="en-US" sz="2400" dirty="0"/>
              <a:t>Business rule engine – domain expert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4C8589-E2FC-4A43-A717-816E0F1471EC}"/>
              </a:ext>
            </a:extLst>
          </p:cNvPr>
          <p:cNvSpPr/>
          <p:nvPr/>
        </p:nvSpPr>
        <p:spPr>
          <a:xfrm>
            <a:off x="679578" y="4871105"/>
            <a:ext cx="1896405" cy="104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FE960-9097-4DC6-9930-1253FE3C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70750"/>
              </p:ext>
            </p:extLst>
          </p:nvPr>
        </p:nvGraphicFramePr>
        <p:xfrm>
          <a:off x="2779409" y="4767278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A43AFE6-80C2-4BFA-B6C0-1097ECE1322D}"/>
              </a:ext>
            </a:extLst>
          </p:cNvPr>
          <p:cNvSpPr/>
          <p:nvPr/>
        </p:nvSpPr>
        <p:spPr>
          <a:xfrm>
            <a:off x="5680919" y="4893664"/>
            <a:ext cx="1678690" cy="1002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45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54-AEB6-4524-A938-29A0EA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934-B174-474B-B251-05E7C01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F4D85E-0AA2-8F44-8170-3C12F9C002AA}"/>
              </a:ext>
            </a:extLst>
          </p:cNvPr>
          <p:cNvSpPr/>
          <p:nvPr/>
        </p:nvSpPr>
        <p:spPr>
          <a:xfrm>
            <a:off x="686277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application, passport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8FE414-B73B-8B4C-845B-1D08062C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613"/>
              </p:ext>
            </p:extLst>
          </p:nvPr>
        </p:nvGraphicFramePr>
        <p:xfrm>
          <a:off x="3295225" y="3196386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Rule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Passport not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VISA has free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10" name="Arrow: Right 3">
            <a:extLst>
              <a:ext uri="{FF2B5EF4-FFF2-40B4-BE49-F238E27FC236}">
                <a16:creationId xmlns:a16="http://schemas.microsoft.com/office/drawing/2014/main" id="{5B10399F-AF66-4F48-BBE8-CCEF241E4FC5}"/>
              </a:ext>
            </a:extLst>
          </p:cNvPr>
          <p:cNvSpPr/>
          <p:nvPr/>
        </p:nvSpPr>
        <p:spPr>
          <a:xfrm>
            <a:off x="6096000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VISA, rejection letter</a:t>
            </a:r>
          </a:p>
        </p:txBody>
      </p:sp>
    </p:spTree>
    <p:extLst>
      <p:ext uri="{BB962C8B-B14F-4D97-AF65-F5344CB8AC3E}">
        <p14:creationId xmlns:p14="http://schemas.microsoft.com/office/powerpoint/2010/main" val="326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EAD-CC4A-A14A-B69B-6A179B6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56C-C3EB-EA41-9911-10939744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184701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drools is about writing rules without specifying their order </a:t>
            </a:r>
          </a:p>
          <a:p>
            <a:pPr fontAlgn="base"/>
            <a:r>
              <a:rPr lang="en-US" sz="2400" dirty="0"/>
              <a:t>data goes to business rule, matching rules get fired, data gets changed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4FDC-F3D0-E445-86DF-8FCF92B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642360"/>
            <a:ext cx="848913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A30-9F3D-0043-B78C-A5E906F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Java &lt;-&gt; </a:t>
            </a:r>
            <a:r>
              <a:rPr lang="de-DE" dirty="0" err="1"/>
              <a:t>Drools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4999-6A76-1C42-835A-41A4F93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Java: imperative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Drools</a:t>
            </a:r>
            <a:r>
              <a:rPr lang="de-DE" sz="2400" dirty="0"/>
              <a:t>: </a:t>
            </a:r>
            <a:r>
              <a:rPr lang="de-DE" sz="2400" dirty="0" err="1"/>
              <a:t>declarative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en-US" sz="2400" dirty="0"/>
              <a:t>No use of an ordered sequence like in Java</a:t>
            </a:r>
          </a:p>
          <a:p>
            <a:r>
              <a:rPr lang="en-US" sz="2400" dirty="0"/>
              <a:t>Specify what you want, not the steps of how to achieve it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CB0-2FEC-D74B-B662-13892476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A6F-B1BF-174C-90F7-31D2EC1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drools is useful in complex scenarios </a:t>
            </a:r>
          </a:p>
          <a:p>
            <a:pPr fontAlgn="base"/>
            <a:r>
              <a:rPr lang="en-US" sz="2400" dirty="0"/>
              <a:t>don’t use drools when you want tight control over the execution flow 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49A-F63D-1F43-99A6-76CB964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3" y="3249500"/>
            <a:ext cx="5168657" cy="3228422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67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0E6-C0C8-4ABE-8A0D-A48462D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15688A-F22E-43C8-8578-69D414C1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4" y="-4605"/>
            <a:ext cx="11032010" cy="5813650"/>
          </a:xfrm>
        </p:spPr>
      </p:pic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955C-D13A-4807-9D61-7F2614D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content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3A48-A030-4EA1-8F56-13CFEF6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-$p: variable. Uses </a:t>
            </a:r>
            <a:r>
              <a:rPr lang="en-US" dirty="0" err="1">
                <a:ea typeface="+mn-lt"/>
                <a:cs typeface="+mn-lt"/>
              </a:rPr>
              <a:t>Passport.toString</a:t>
            </a:r>
            <a:r>
              <a:rPr lang="en-US" dirty="0">
                <a:ea typeface="+mn-lt"/>
                <a:cs typeface="+mn-lt"/>
              </a:rPr>
              <a:t>() in </a:t>
            </a:r>
            <a:r>
              <a:rPr lang="en-US" dirty="0" err="1">
                <a:ea typeface="+mn-lt"/>
                <a:cs typeface="+mn-lt"/>
              </a:rPr>
              <a:t>S.out.p</a:t>
            </a:r>
            <a:r>
              <a:rPr lang="en-US" dirty="0">
                <a:ea typeface="+mn-lt"/>
                <a:cs typeface="+mn-lt"/>
              </a:rPr>
              <a:t>. method</a:t>
            </a:r>
          </a:p>
          <a:p>
            <a:r>
              <a:rPr lang="en-US" dirty="0">
                <a:ea typeface="+mn-lt"/>
                <a:cs typeface="+mn-lt"/>
              </a:rPr>
              <a:t>, and || or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rule "Valid passport"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dialect "</a:t>
            </a:r>
            <a:r>
              <a:rPr lang="en-US" dirty="0" err="1">
                <a:ea typeface="+mn-lt"/>
                <a:cs typeface="+mn-lt"/>
              </a:rPr>
              <a:t>mvel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when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$p : Passport( !</a:t>
            </a:r>
            <a:r>
              <a:rPr lang="en-US" dirty="0" err="1">
                <a:ea typeface="+mn-lt"/>
                <a:cs typeface="+mn-lt"/>
              </a:rPr>
              <a:t>isExpired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unusedVisaPages</a:t>
            </a:r>
            <a:r>
              <a:rPr lang="en-US" dirty="0">
                <a:ea typeface="+mn-lt"/>
                <a:cs typeface="+mn-lt"/>
              </a:rPr>
              <a:t> &gt; 0 )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then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($</a:t>
            </a:r>
            <a:r>
              <a:rPr lang="en-US" dirty="0" err="1">
                <a:ea typeface="+mn-lt"/>
                <a:cs typeface="+mn-lt"/>
              </a:rPr>
              <a:t>p+"This</a:t>
            </a:r>
            <a:r>
              <a:rPr lang="en-US" dirty="0">
                <a:ea typeface="+mn-lt"/>
                <a:cs typeface="+mn-lt"/>
              </a:rPr>
              <a:t> passport is CORRECT");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532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Overview</vt:lpstr>
      <vt:lpstr>Drools Introduction</vt:lpstr>
      <vt:lpstr>Example Visa application</vt:lpstr>
      <vt:lpstr>What does drools do?</vt:lpstr>
      <vt:lpstr>Comparison Java &lt;-&gt; Drools</vt:lpstr>
      <vt:lpstr>When to use Drools?</vt:lpstr>
      <vt:lpstr>PowerPoint Presentation</vt:lpstr>
      <vt:lpstr>Printing content of the data</vt:lpstr>
      <vt:lpstr>PowerPoint Presentation</vt:lpstr>
      <vt:lpstr>Introduction Project</vt:lpstr>
      <vt:lpstr>Rules design principles</vt:lpstr>
      <vt:lpstr>Java methods vs Drools rules</vt:lpstr>
      <vt:lpstr>Exercise</vt:lpstr>
      <vt:lpstr>Stateful &lt;-&gt; stateless session</vt:lpstr>
      <vt:lpstr>Problem with stateless Sessions</vt:lpstr>
      <vt:lpstr>Inference</vt:lpstr>
      <vt:lpstr>Modify keyword &amp; dispose</vt:lpstr>
      <vt:lpstr>Cross validation / combine objects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Bender,Anja A.C.</cp:lastModifiedBy>
  <cp:revision>232</cp:revision>
  <dcterms:created xsi:type="dcterms:W3CDTF">2014-09-12T02:18:09Z</dcterms:created>
  <dcterms:modified xsi:type="dcterms:W3CDTF">2019-11-20T08:47:38Z</dcterms:modified>
</cp:coreProperties>
</file>