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23-9-2024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14th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Mohamed Ismael </a:t>
            </a:r>
            <a:r>
              <a:rPr lang="nl-NL" dirty="0" err="1"/>
              <a:t>and</a:t>
            </a:r>
            <a:r>
              <a:rPr lang="nl-NL" dirty="0"/>
              <a:t> Glenn Verstraelen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7DAB62C-9A16-3DF1-A121-12C14FA3A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/>
              <a:t>Rest of LG1</a:t>
            </a:r>
          </a:p>
          <a:p>
            <a:pPr lvl="1"/>
            <a:r>
              <a:rPr lang="nl-NL" dirty="0" err="1"/>
              <a:t>Sdf</a:t>
            </a:r>
            <a:endParaRPr lang="nl-NL" dirty="0"/>
          </a:p>
          <a:p>
            <a:pPr lvl="1"/>
            <a:r>
              <a:rPr lang="nl-NL" dirty="0" err="1"/>
              <a:t>Sdf</a:t>
            </a:r>
            <a:endParaRPr lang="nl-NL" dirty="0"/>
          </a:p>
          <a:p>
            <a:pPr lvl="1"/>
            <a:r>
              <a:rPr lang="nl-NL"/>
              <a:t>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52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10C2-5B0D-9954-626C-D37E224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533A29-68FC-4998-756A-4A5669DB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9180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Workshop 14th October</vt:lpstr>
      <vt:lpstr>Index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4</cp:revision>
  <dcterms:created xsi:type="dcterms:W3CDTF">2024-09-23T09:40:14Z</dcterms:created>
  <dcterms:modified xsi:type="dcterms:W3CDTF">2024-09-23T09:45:03Z</dcterms:modified>
</cp:coreProperties>
</file>