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24EA23-A062-433C-BD0C-8ED7F1932679}">
          <p14:sldIdLst>
            <p14:sldId id="256"/>
            <p14:sldId id="259"/>
            <p14:sldId id="260"/>
            <p14:sldId id="261"/>
            <p14:sldId id="262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D0EE-A379-441F-B824-ED7864835324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B7DC-64D0-4966-9D1A-4791655AD5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7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Mohamed : Brief </a:t>
            </a:r>
            <a:r>
              <a:rPr lang="nl-NL" dirty="0" err="1"/>
              <a:t>history</a:t>
            </a:r>
            <a:r>
              <a:rPr lang="nl-NL" dirty="0"/>
              <a:t>, </a:t>
            </a:r>
            <a:r>
              <a:rPr lang="nl-NL" dirty="0" err="1"/>
              <a:t>competing</a:t>
            </a:r>
            <a:r>
              <a:rPr lang="nl-NL" dirty="0"/>
              <a:t> </a:t>
            </a:r>
            <a:r>
              <a:rPr lang="nl-NL" dirty="0" err="1"/>
              <a:t>products</a:t>
            </a:r>
            <a:r>
              <a:rPr lang="nl-NL" dirty="0"/>
              <a:t>, </a:t>
            </a:r>
            <a:r>
              <a:rPr lang="nl-NL" dirty="0" err="1"/>
              <a:t>visual</a:t>
            </a:r>
            <a:r>
              <a:rPr lang="nl-NL" dirty="0"/>
              <a:t> studio</a:t>
            </a:r>
          </a:p>
          <a:p>
            <a:r>
              <a:rPr lang="nl-NL" dirty="0"/>
              <a:t>Glenn :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,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, </a:t>
            </a:r>
            <a:r>
              <a:rPr lang="nl-NL" dirty="0" err="1"/>
              <a:t>VsCode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B7DC-64D0-4966-9D1A-4791655AD58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0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5465A-5B2B-BBCF-EBBC-62E4253A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D646FD-6103-2876-691F-2E433FD6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0CDE4-9715-6799-869C-1095723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5D2E9-62ED-50C5-55E4-EDA4C1E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EB1C75-0B45-F806-5BEF-A372BB4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90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3532C-9188-FE29-3A0C-B5023AFF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E2CB75-EFD8-8DDF-F554-474DF1A0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F773B0-48E6-B28A-B79A-4A4D993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6337AD-51E9-3F2B-2D3E-5DD14EA6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51655-5AA6-2E2B-D298-5D5D336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545990-AE68-7558-AF05-D2E9B43B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AC8CA1-148D-D7C9-6A6F-288A0C8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6A3A51-9663-FABB-4BFE-EFF1162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D252EB-C2DC-5D53-501C-64183DF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79FE5C-FADF-7BB4-DAB0-B4C8A40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CBEB-A1C9-EDCD-7F99-E699750F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14F29-46B3-5975-1044-AFE6A7DB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95D3ED-5D26-DDA5-E0B7-F8CE0138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F7906-162F-7545-BCCA-D6B76B67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34D160-48CC-F42D-A7A1-749FC76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0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47CEE-6865-8EF2-0FC5-704F7444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7BD515-C19A-8A0D-3CBA-C1D6D320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028C2-68BE-E67A-2F19-E1F931F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AF58F-BAFD-B0EF-2D2E-4EE48A6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BB9CC-BD17-E7F0-EC53-89D43460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7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442-C696-1EAE-8751-C332EA3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17EB96-E318-64CA-85ED-7DB5B1E4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844DAA-5EE1-A4C6-A4C1-F4D7DA53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64366E-AC81-26E0-9037-0CB8F9AD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A790FD-FCF4-72FD-E92D-C8B9C98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2E1791-592E-9F68-5B73-1E77171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2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3F768-E2B8-374D-844C-836D7B11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77C416-1264-211D-A5F2-7D6AB714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31E5E9-98CD-5396-25D1-3A8E04F9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6762B4-74E1-78C7-07D3-C5651984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C78136-0995-71BA-F988-548F7B056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3AE4FCE-EC83-D002-DB8D-57BB534C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F0ED8-2D2F-C7BA-5AB8-26A7A8B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166139-202D-6082-71AB-F553AFBA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4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47CB-DEF5-CFD6-6FCA-E0243D8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99945F-A188-34FA-67F9-F5BDD876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EE006-602B-7F8B-FF22-B2FE4D2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099DDE-1E37-3C13-1123-46E60096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77D180-FDA9-824F-4BD2-F999641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2DA44E-CFE2-B7DE-7529-B37637C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4B0414-8663-2C24-F1B5-61A19F80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8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7FC7-A00F-FD41-5FDE-2B13B82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4C963-DC43-45A2-DBB7-D412243C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2A0484-FA94-0558-E05B-9651F324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CCFCE4-EE53-860C-6174-4A672C8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03A73C-4CC7-83E1-4D48-42C699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C28076-48F9-9C48-74EE-80EE2F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1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6A8E-0727-C684-E5B3-8A981D5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4E3862-F957-B4C1-18D2-726FC061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527A9E-9B99-2D4D-035F-8CD89BDD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28E170-4CF1-6D41-6820-5000CEB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718FCF-BA1F-2A74-8E55-B884E24D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B1CBB6-F0F8-386B-37DA-20F3154A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D1C1AD-4712-47BC-6B92-15252C5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7E6125-FD11-3EC7-B84D-A08F72A5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EB865A-BEFB-4523-E54A-E27C483BE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CBBC7-512E-4C81-913B-C81B6CFF109F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0371E-D9BD-E77A-899C-941C4691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D7923-43BF-BF3D-E774-2B6C393D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1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r>
              <a:rPr lang="nl-NL" dirty="0"/>
              <a:t>Workshop 16th </a:t>
            </a:r>
            <a:r>
              <a:rPr lang="nl-NL" dirty="0" err="1"/>
              <a:t>October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Mohamed Ismael </a:t>
            </a:r>
            <a:r>
              <a:rPr lang="nl-NL" dirty="0" err="1"/>
              <a:t>and</a:t>
            </a:r>
            <a:r>
              <a:rPr lang="nl-NL" dirty="0"/>
              <a:t> Glenn Verstraelen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Pros/</a:t>
            </a:r>
            <a:r>
              <a:rPr lang="nl-NL" dirty="0" err="1"/>
              <a:t>cons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Pros</a:t>
            </a:r>
          </a:p>
          <a:p>
            <a:pPr lvl="1"/>
            <a:r>
              <a:rPr lang="nl-NL" sz="2800" dirty="0" err="1"/>
              <a:t>sdfsdf</a:t>
            </a:r>
            <a:endParaRPr lang="nl-NL" sz="2800" dirty="0"/>
          </a:p>
          <a:p>
            <a:r>
              <a:rPr lang="nl-NL" sz="3200" dirty="0" err="1"/>
              <a:t>Cons</a:t>
            </a:r>
            <a:endParaRPr lang="nl-NL" sz="3200" dirty="0"/>
          </a:p>
          <a:p>
            <a:pPr lvl="1"/>
            <a:r>
              <a:rPr lang="nl-NL" sz="2800" dirty="0" err="1"/>
              <a:t>sdfsdf</a:t>
            </a:r>
            <a:endParaRPr lang="nl-NL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r>
              <a:rPr lang="nl-NL" dirty="0"/>
              <a:t>Workshop 14th </a:t>
            </a:r>
            <a:r>
              <a:rPr lang="nl-NL" dirty="0" err="1"/>
              <a:t>October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 UI?</a:t>
            </a:r>
          </a:p>
          <a:p>
            <a:r>
              <a:rPr lang="nl-NL" dirty="0"/>
              <a:t>A brief </a:t>
            </a:r>
            <a:r>
              <a:rPr lang="nl-NL" dirty="0" err="1"/>
              <a:t>history</a:t>
            </a:r>
            <a:endParaRPr lang="nl-NL" dirty="0"/>
          </a:p>
          <a:p>
            <a:r>
              <a:rPr lang="nl-NL" dirty="0" err="1"/>
              <a:t>Competing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?</a:t>
            </a:r>
          </a:p>
          <a:p>
            <a:r>
              <a:rPr lang="nl-NL" dirty="0"/>
              <a:t>Visual Studio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Vscode</a:t>
            </a:r>
            <a:endParaRPr lang="nl-NL" dirty="0"/>
          </a:p>
          <a:p>
            <a:r>
              <a:rPr lang="nl-NL" dirty="0"/>
              <a:t>Workshop</a:t>
            </a:r>
          </a:p>
          <a:p>
            <a:r>
              <a:rPr lang="nl-NL" dirty="0"/>
              <a:t>Pros/</a:t>
            </a:r>
            <a:r>
              <a:rPr lang="nl-NL" dirty="0" err="1"/>
              <a:t>Cons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 UI?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MVVM </a:t>
            </a:r>
            <a:r>
              <a:rPr lang="nl-NL" dirty="0" err="1"/>
              <a:t>framework</a:t>
            </a:r>
            <a:r>
              <a:rPr lang="nl-NL" dirty="0"/>
              <a:t> in .NET 8</a:t>
            </a:r>
          </a:p>
          <a:p>
            <a:r>
              <a:rPr lang="nl-NL" dirty="0"/>
              <a:t>Cross-platform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brief </a:t>
            </a:r>
            <a:r>
              <a:rPr lang="nl-NL" dirty="0" err="1"/>
              <a:t>history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was </a:t>
            </a:r>
            <a:r>
              <a:rPr lang="nl-NL" dirty="0" err="1"/>
              <a:t>Avalonia</a:t>
            </a:r>
            <a:r>
              <a:rPr lang="nl-NL" dirty="0"/>
              <a:t> UI </a:t>
            </a:r>
            <a:r>
              <a:rPr lang="nl-NL" dirty="0" err="1"/>
              <a:t>invented</a:t>
            </a:r>
            <a:r>
              <a:rPr lang="nl-NL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Competing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</a:t>
            </a:r>
            <a:r>
              <a:rPr lang="nl-NL" dirty="0" err="1"/>
              <a:t>Avalonias</a:t>
            </a:r>
            <a:r>
              <a:rPr lang="nl-NL" dirty="0"/>
              <a:t> </a:t>
            </a:r>
            <a:r>
              <a:rPr lang="nl-NL" dirty="0" err="1"/>
              <a:t>competitors</a:t>
            </a:r>
            <a:r>
              <a:rPr lang="nl-NL" dirty="0"/>
              <a:t>?</a:t>
            </a:r>
          </a:p>
          <a:p>
            <a:r>
              <a:rPr lang="nl-NL" dirty="0" err="1"/>
              <a:t>Avalonia</a:t>
            </a:r>
            <a:r>
              <a:rPr lang="nl-NL" dirty="0"/>
              <a:t> </a:t>
            </a:r>
            <a:r>
              <a:rPr lang="nl-NL" dirty="0" err="1"/>
              <a:t>challenges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6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2867-90A7-45AB-82F1-36979805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MAUI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8994A-2D50-486D-9551-E1F1F56F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02426"/>
            <a:ext cx="12195665" cy="46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Studio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VScode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Both support C#</a:t>
            </a:r>
          </a:p>
          <a:p>
            <a:r>
              <a:rPr lang="nl-NL" dirty="0"/>
              <a:t>Visual Studio is most prominent (previewer)</a:t>
            </a:r>
          </a:p>
          <a:p>
            <a:r>
              <a:rPr lang="nl-NL" dirty="0" err="1"/>
              <a:t>Vscode</a:t>
            </a:r>
            <a:r>
              <a:rPr lang="nl-NL" dirty="0"/>
              <a:t> extension is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early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/>
              <a:t>Character</a:t>
            </a:r>
            <a:r>
              <a:rPr lang="nl-NL" sz="2000" dirty="0"/>
              <a:t> </a:t>
            </a:r>
            <a:r>
              <a:rPr lang="nl-NL" sz="2000" dirty="0" err="1"/>
              <a:t>creator</a:t>
            </a:r>
            <a:endParaRPr lang="nl-NL" sz="2000" dirty="0"/>
          </a:p>
          <a:p>
            <a:r>
              <a:rPr lang="nl-NL" sz="2000" dirty="0"/>
              <a:t>Take a look at </a:t>
            </a:r>
            <a:r>
              <a:rPr lang="nl-NL" sz="2000" dirty="0" err="1"/>
              <a:t>the</a:t>
            </a:r>
            <a:r>
              <a:rPr lang="nl-NL" sz="2000" dirty="0"/>
              <a:t> project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study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environment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Challenge 1: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characters</a:t>
            </a:r>
            <a:r>
              <a:rPr lang="nl-NL" sz="2000" dirty="0"/>
              <a:t> arms. (hint: Check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grids</a:t>
            </a:r>
            <a:r>
              <a:rPr lang="nl-NL" sz="2000" dirty="0"/>
              <a:t>)</a:t>
            </a:r>
          </a:p>
          <a:p>
            <a:r>
              <a:rPr lang="nl-NL" sz="2000" dirty="0"/>
              <a:t>Challenge 2: </a:t>
            </a:r>
            <a:r>
              <a:rPr lang="nl-NL" sz="2000" dirty="0" err="1"/>
              <a:t>Create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</a:t>
            </a:r>
            <a:r>
              <a:rPr lang="nl-NL" sz="2000" dirty="0" err="1"/>
              <a:t>numerics</a:t>
            </a:r>
            <a:r>
              <a:rPr lang="nl-NL" sz="2000" dirty="0"/>
              <a:t>, </a:t>
            </a:r>
            <a:r>
              <a:rPr lang="nl-NL" sz="2000" dirty="0" err="1"/>
              <a:t>and</a:t>
            </a:r>
            <a:r>
              <a:rPr lang="nl-NL" sz="2000" dirty="0"/>
              <a:t> bind </a:t>
            </a:r>
            <a:r>
              <a:rPr lang="nl-NL" sz="2000" dirty="0" err="1"/>
              <a:t>them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. </a:t>
            </a:r>
            <a:r>
              <a:rPr lang="nl-NL" sz="2000"/>
              <a:t>()</a:t>
            </a:r>
            <a:endParaRPr lang="nl-NL" sz="2000" dirty="0"/>
          </a:p>
          <a:p>
            <a:r>
              <a:rPr lang="nl-NL" sz="2000" dirty="0"/>
              <a:t>Challenge 3: </a:t>
            </a:r>
            <a:r>
              <a:rPr lang="nl-NL" sz="2000" dirty="0" err="1"/>
              <a:t>Create</a:t>
            </a:r>
            <a:r>
              <a:rPr lang="nl-NL" sz="2000" dirty="0"/>
              <a:t> a new class </a:t>
            </a: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Gamebreaker</a:t>
            </a:r>
            <a:r>
              <a:rPr lang="nl-NL" sz="2000" dirty="0"/>
              <a:t>,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allows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manipulate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stats</a:t>
            </a:r>
            <a:r>
              <a:rPr lang="nl-NL" sz="2000" dirty="0"/>
              <a:t>, </a:t>
            </a:r>
            <a:r>
              <a:rPr lang="nl-NL" sz="2000" dirty="0" err="1"/>
              <a:t>including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367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210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Kantoorthema</vt:lpstr>
      <vt:lpstr>Workshop 16th October</vt:lpstr>
      <vt:lpstr>Index</vt:lpstr>
      <vt:lpstr>What is Avalonia UI?</vt:lpstr>
      <vt:lpstr>A brief history</vt:lpstr>
      <vt:lpstr>Competing products</vt:lpstr>
      <vt:lpstr>MAUI</vt:lpstr>
      <vt:lpstr>What problems does it solve?</vt:lpstr>
      <vt:lpstr>Visual Studio vs VScode</vt:lpstr>
      <vt:lpstr>Workshop</vt:lpstr>
      <vt:lpstr>Pros/cons</vt:lpstr>
      <vt:lpstr>Workshop 14th October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Verstraelen,Glenn G.L.A.</dc:creator>
  <cp:lastModifiedBy>Maajid.Ismael</cp:lastModifiedBy>
  <cp:revision>15</cp:revision>
  <dcterms:created xsi:type="dcterms:W3CDTF">2024-09-23T09:40:14Z</dcterms:created>
  <dcterms:modified xsi:type="dcterms:W3CDTF">2024-10-10T13:40:02Z</dcterms:modified>
</cp:coreProperties>
</file>