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1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Mohamed : Brief </a:t>
            </a:r>
            <a:r>
              <a:rPr lang="nl-NL" dirty="0" err="1"/>
              <a:t>history</a:t>
            </a:r>
            <a:r>
              <a:rPr lang="nl-NL" dirty="0"/>
              <a:t>, </a:t>
            </a:r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, </a:t>
            </a:r>
            <a:r>
              <a:rPr lang="nl-NL" dirty="0" err="1"/>
              <a:t>visual</a:t>
            </a:r>
            <a:r>
              <a:rPr lang="nl-NL" dirty="0"/>
              <a:t> studio</a:t>
            </a:r>
          </a:p>
          <a:p>
            <a:r>
              <a:rPr lang="nl-NL" dirty="0"/>
              <a:t>Glenn :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,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12-10-2024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16th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Mohamed Ismael </a:t>
            </a:r>
            <a:r>
              <a:rPr lang="nl-NL" dirty="0" err="1"/>
              <a:t>and</a:t>
            </a:r>
            <a:r>
              <a:rPr lang="nl-NL" dirty="0"/>
              <a:t> Glenn Verstraelen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build</a:t>
            </a:r>
            <a:r>
              <a:rPr lang="nl-NL" sz="2800" dirty="0"/>
              <a:t> modern UI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maintain</a:t>
            </a:r>
            <a:r>
              <a:rPr lang="nl-NL" sz="2800" dirty="0"/>
              <a:t> code</a:t>
            </a:r>
          </a:p>
          <a:p>
            <a:pPr lvl="1"/>
            <a:r>
              <a:rPr lang="nl-NL" sz="2800" dirty="0"/>
              <a:t>Easy </a:t>
            </a:r>
            <a:r>
              <a:rPr lang="nl-NL" sz="2800" dirty="0" err="1"/>
              <a:t>to</a:t>
            </a:r>
            <a:r>
              <a:rPr lang="nl-NL" sz="2800" dirty="0"/>
              <a:t> test, without </a:t>
            </a:r>
            <a:r>
              <a:rPr lang="nl-NL" sz="2800" dirty="0" err="1"/>
              <a:t>referencing</a:t>
            </a:r>
            <a:r>
              <a:rPr lang="nl-NL" sz="2800" dirty="0"/>
              <a:t> UI</a:t>
            </a:r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Lack</a:t>
            </a:r>
            <a:r>
              <a:rPr lang="nl-NL" sz="2800" dirty="0"/>
              <a:t> of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lvl="1"/>
            <a:r>
              <a:rPr lang="nl-NL" sz="2800" dirty="0"/>
              <a:t>Overkill </a:t>
            </a:r>
            <a:r>
              <a:rPr lang="nl-NL" sz="2800" dirty="0" err="1"/>
              <a:t>for</a:t>
            </a:r>
            <a:r>
              <a:rPr lang="nl-NL" sz="2800" dirty="0"/>
              <a:t> single –page or </a:t>
            </a:r>
            <a:r>
              <a:rPr lang="nl-NL" sz="2800" dirty="0" err="1"/>
              <a:t>very</a:t>
            </a:r>
            <a:r>
              <a:rPr lang="nl-NL" sz="2800" dirty="0"/>
              <a:t> small apps.</a:t>
            </a:r>
          </a:p>
          <a:p>
            <a:pPr lvl="1"/>
            <a:r>
              <a:rPr lang="nl-NL" sz="2800" dirty="0"/>
              <a:t>Previewer support</a:t>
            </a:r>
          </a:p>
          <a:p>
            <a:pPr lvl="1"/>
            <a:r>
              <a:rPr lang="nl-NL" sz="2800" dirty="0"/>
              <a:t>Docker </a:t>
            </a:r>
            <a:r>
              <a:rPr lang="nl-NL" sz="2800" dirty="0" err="1"/>
              <a:t>limitations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Workshop</a:t>
            </a:r>
          </a:p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MVVM </a:t>
            </a:r>
            <a:r>
              <a:rPr lang="nl-NL" dirty="0" err="1"/>
              <a:t>framework</a:t>
            </a:r>
            <a:r>
              <a:rPr lang="nl-NL" dirty="0"/>
              <a:t> in .NET 8</a:t>
            </a:r>
          </a:p>
          <a:p>
            <a:r>
              <a:rPr lang="nl-NL" dirty="0"/>
              <a:t>Open source</a:t>
            </a:r>
          </a:p>
          <a:p>
            <a:r>
              <a:rPr lang="nl-NL" dirty="0"/>
              <a:t>Cross-platform (Win, </a:t>
            </a:r>
            <a:r>
              <a:rPr lang="nl-NL" dirty="0" err="1"/>
              <a:t>macOS</a:t>
            </a:r>
            <a:r>
              <a:rPr lang="nl-NL" dirty="0"/>
              <a:t>, Linux, Android, </a:t>
            </a:r>
            <a:r>
              <a:rPr lang="nl-NL" dirty="0" err="1"/>
              <a:t>WebAssembly</a:t>
            </a:r>
            <a:r>
              <a:rPr lang="nl-NL" dirty="0"/>
              <a:t>, </a:t>
            </a:r>
            <a:r>
              <a:rPr lang="nl-NL" dirty="0" err="1"/>
              <a:t>embedded</a:t>
            </a:r>
            <a:r>
              <a:rPr lang="nl-NL" dirty="0"/>
              <a:t>)</a:t>
            </a:r>
          </a:p>
          <a:p>
            <a:r>
              <a:rPr lang="nl-NL" dirty="0" err="1"/>
              <a:t>Usable</a:t>
            </a:r>
            <a:r>
              <a:rPr lang="nl-NL" dirty="0"/>
              <a:t> in Visual Studio 2022, </a:t>
            </a:r>
            <a:r>
              <a:rPr lang="nl-NL" dirty="0" err="1"/>
              <a:t>VScode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JetBrains</a:t>
            </a:r>
            <a:r>
              <a:rPr lang="nl-NL" dirty="0"/>
              <a:t> Rider.</a:t>
            </a:r>
          </a:p>
          <a:p>
            <a:r>
              <a:rPr lang="nl-NL" dirty="0"/>
              <a:t>Last </a:t>
            </a:r>
            <a:r>
              <a:rPr lang="nl-NL" dirty="0" err="1"/>
              <a:t>checked</a:t>
            </a:r>
            <a:r>
              <a:rPr lang="nl-NL" dirty="0"/>
              <a:t> on 12th </a:t>
            </a:r>
            <a:r>
              <a:rPr lang="nl-NL" dirty="0" err="1"/>
              <a:t>October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Contributors</a:t>
            </a:r>
            <a:r>
              <a:rPr lang="nl-NL" dirty="0"/>
              <a:t> - 435</a:t>
            </a:r>
          </a:p>
          <a:p>
            <a:pPr lvl="1"/>
            <a:r>
              <a:rPr lang="nl-NL" dirty="0" err="1"/>
              <a:t>Installs</a:t>
            </a:r>
            <a:r>
              <a:rPr lang="nl-NL" dirty="0"/>
              <a:t> – 58,206,406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was </a:t>
            </a:r>
            <a:r>
              <a:rPr lang="nl-NL" dirty="0" err="1"/>
              <a:t>Avalonia</a:t>
            </a:r>
            <a:r>
              <a:rPr lang="nl-NL" dirty="0"/>
              <a:t> UI </a:t>
            </a:r>
            <a:r>
              <a:rPr lang="nl-NL" dirty="0" err="1"/>
              <a:t>invented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</a:t>
            </a:r>
            <a:r>
              <a:rPr lang="nl-NL" dirty="0" err="1"/>
              <a:t>Avalonias</a:t>
            </a:r>
            <a:r>
              <a:rPr lang="nl-NL" dirty="0"/>
              <a:t> </a:t>
            </a:r>
            <a:r>
              <a:rPr lang="nl-NL" dirty="0" err="1"/>
              <a:t>competitors</a:t>
            </a:r>
            <a:r>
              <a:rPr lang="nl-NL" dirty="0"/>
              <a:t>?</a:t>
            </a:r>
          </a:p>
          <a:p>
            <a:r>
              <a:rPr lang="nl-NL" dirty="0" err="1"/>
              <a:t>Avalonia</a:t>
            </a:r>
            <a:r>
              <a:rPr lang="nl-NL" dirty="0"/>
              <a:t> </a:t>
            </a:r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Cross platform</a:t>
            </a:r>
          </a:p>
          <a:p>
            <a:r>
              <a:rPr lang="nl-NL" dirty="0"/>
              <a:t>MVVM </a:t>
            </a:r>
            <a:r>
              <a:rPr lang="nl-NL" dirty="0" err="1"/>
              <a:t>provides</a:t>
            </a:r>
            <a:r>
              <a:rPr lang="nl-NL" dirty="0"/>
              <a:t> 2-way data-binding</a:t>
            </a:r>
          </a:p>
          <a:p>
            <a:r>
              <a:rPr lang="nl-NL" dirty="0" err="1"/>
              <a:t>Dynamic</a:t>
            </a:r>
            <a:r>
              <a:rPr lang="nl-NL" dirty="0"/>
              <a:t> UI development</a:t>
            </a:r>
          </a:p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support C#</a:t>
            </a:r>
          </a:p>
          <a:p>
            <a:r>
              <a:rPr lang="nl-NL" dirty="0"/>
              <a:t>Visual Studio (2022)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best,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previewer</a:t>
            </a:r>
          </a:p>
          <a:p>
            <a:r>
              <a:rPr lang="nl-NL" dirty="0" err="1"/>
              <a:t>Vscode</a:t>
            </a:r>
            <a:r>
              <a:rPr lang="nl-NL" dirty="0"/>
              <a:t> extension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, but </a:t>
            </a:r>
            <a:r>
              <a:rPr lang="nl-NL" dirty="0" err="1"/>
              <a:t>poor</a:t>
            </a:r>
            <a:r>
              <a:rPr lang="nl-NL" dirty="0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 dirty="0"/>
              <a:t>Workshop – </a:t>
            </a:r>
            <a:r>
              <a:rPr lang="nl-NL" dirty="0" err="1"/>
              <a:t>Character</a:t>
            </a:r>
            <a:r>
              <a:rPr lang="nl-NL" dirty="0"/>
              <a:t> </a:t>
            </a:r>
            <a:r>
              <a:rPr lang="nl-NL" dirty="0" err="1"/>
              <a:t>Creator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>
            <a:normAutofit/>
          </a:bodyPr>
          <a:lstStyle/>
          <a:p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“Name” </a:t>
            </a:r>
            <a:r>
              <a:rPr lang="nl-NL" sz="2000" dirty="0" err="1"/>
              <a:t>and</a:t>
            </a:r>
            <a:r>
              <a:rPr lang="nl-NL" sz="2000" dirty="0"/>
              <a:t> “</a:t>
            </a:r>
            <a:r>
              <a:rPr lang="nl-NL" sz="2000" dirty="0" err="1"/>
              <a:t>Victory</a:t>
            </a:r>
            <a:r>
              <a:rPr lang="nl-NL" sz="2000" dirty="0"/>
              <a:t> Quote” </a:t>
            </a:r>
            <a:r>
              <a:rPr lang="nl-NL" sz="2000" dirty="0" err="1"/>
              <a:t>under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characters</a:t>
            </a:r>
            <a:r>
              <a:rPr lang="nl-NL" sz="2000" dirty="0"/>
              <a:t> arms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.</a:t>
            </a:r>
          </a:p>
          <a:p>
            <a:r>
              <a:rPr lang="nl-NL" sz="2000" dirty="0"/>
              <a:t>Challenge 3: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 Make </a:t>
            </a:r>
            <a:r>
              <a:rPr lang="nl-NL" sz="2000" dirty="0" err="1"/>
              <a:t>sure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dynamically</a:t>
            </a:r>
            <a:r>
              <a:rPr lang="nl-NL" sz="2000" dirty="0"/>
              <a:t> change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character’s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as well.</a:t>
            </a:r>
          </a:p>
          <a:p>
            <a:r>
              <a:rPr lang="nl-NL" sz="2000" dirty="0"/>
              <a:t>Challenge 4: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input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customize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per body part.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 err="1"/>
              <a:t>Helpful</a:t>
            </a:r>
            <a:r>
              <a:rPr lang="nl-NL" sz="2000" dirty="0"/>
              <a:t> </a:t>
            </a:r>
            <a:r>
              <a:rPr lang="nl-NL" sz="2000" dirty="0" err="1"/>
              <a:t>recourses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hlinkClick r:id="rId2"/>
              </a:rPr>
              <a:t>https://play.avaloniaui.net/</a:t>
            </a:r>
            <a:endParaRPr lang="nl-NL" sz="1600" dirty="0"/>
          </a:p>
          <a:p>
            <a:pPr lvl="1"/>
            <a:r>
              <a:rPr lang="nl-NL" sz="1600" dirty="0"/>
              <a:t>README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useful</a:t>
            </a:r>
            <a:r>
              <a:rPr lang="nl-NL" sz="1600" dirty="0"/>
              <a:t> </a:t>
            </a:r>
            <a:r>
              <a:rPr lang="nl-NL" sz="1600" dirty="0" err="1"/>
              <a:t>dotnet</a:t>
            </a:r>
            <a:r>
              <a:rPr lang="nl-NL" sz="1600" dirty="0"/>
              <a:t> </a:t>
            </a:r>
            <a:r>
              <a:rPr lang="nl-NL" sz="1600" dirty="0" err="1"/>
              <a:t>commands</a:t>
            </a:r>
            <a:endParaRPr lang="nl-NL" sz="1600" dirty="0"/>
          </a:p>
          <a:p>
            <a:pPr lvl="1"/>
            <a:r>
              <a:rPr lang="nl-NL" sz="1600" dirty="0" err="1"/>
              <a:t>Otherwise</a:t>
            </a:r>
            <a:r>
              <a:rPr lang="nl-NL" sz="1600" dirty="0"/>
              <a:t>, </a:t>
            </a:r>
            <a:r>
              <a:rPr lang="nl-NL" sz="1600" dirty="0" err="1"/>
              <a:t>ask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336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Kantoorthema</vt:lpstr>
      <vt:lpstr>Workshop 16th October</vt:lpstr>
      <vt:lpstr>Index</vt:lpstr>
      <vt:lpstr>What is Avalonia UI?</vt:lpstr>
      <vt:lpstr>A brief history</vt:lpstr>
      <vt:lpstr>Competing products</vt:lpstr>
      <vt:lpstr>MAUI</vt:lpstr>
      <vt:lpstr>What problems does it solve?</vt:lpstr>
      <vt:lpstr>Visual Studio vs VScode</vt:lpstr>
      <vt:lpstr>Workshop – Character Creator</vt:lpstr>
      <vt:lpstr>Pros/cons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49</cp:revision>
  <dcterms:created xsi:type="dcterms:W3CDTF">2024-09-23T09:40:14Z</dcterms:created>
  <dcterms:modified xsi:type="dcterms:W3CDTF">2024-10-12T19:01:03Z</dcterms:modified>
</cp:coreProperties>
</file>