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60" r:id="rId4"/>
    <p:sldId id="269" r:id="rId5"/>
    <p:sldId id="275" r:id="rId6"/>
    <p:sldId id="271" r:id="rId7"/>
    <p:sldId id="268" r:id="rId8"/>
    <p:sldId id="272" r:id="rId9"/>
    <p:sldId id="273" r:id="rId10"/>
    <p:sldId id="274" r:id="rId11"/>
    <p:sldId id="263" r:id="rId12"/>
    <p:sldId id="264" r:id="rId13"/>
    <p:sldId id="270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624EA23-A062-433C-BD0C-8ED7F1932679}">
          <p14:sldIdLst>
            <p14:sldId id="256"/>
            <p14:sldId id="259"/>
            <p14:sldId id="260"/>
            <p14:sldId id="269"/>
            <p14:sldId id="275"/>
            <p14:sldId id="271"/>
            <p14:sldId id="268"/>
            <p14:sldId id="272"/>
            <p14:sldId id="273"/>
            <p14:sldId id="274"/>
            <p14:sldId id="263"/>
            <p14:sldId id="264"/>
            <p14:sldId id="270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A675EC-37BF-5FDE-9C3A-398C9BA86701}" v="41" dt="2024-10-14T17:16:13.898"/>
    <p1510:client id="{626B24D1-BF14-EB5D-F7A8-F807D77BC383}" v="183" dt="2024-10-14T18:48:08.736"/>
    <p1510:client id="{72D82D1A-74F4-6336-15D0-D5A55AE2C90C}" v="34" dt="2024-10-15T18:06:56.360"/>
    <p1510:client id="{790E176E-2748-451E-BC32-93CC26797EF1}" v="696" dt="2024-10-14T18:44:38.616"/>
    <p1510:client id="{FD1F1787-5002-369A-00B0-FE88770009D7}" v="16" dt="2024-10-14T17:11:15.6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rstraelen,Glenn G.L.A." userId="S::460806@student.fontys.nl::2fe77ce7-f47c-4220-bb1f-d43630c4abf1" providerId="AD" clId="Web-{3CA675EC-37BF-5FDE-9C3A-398C9BA86701}"/>
    <pc:docChg chg="addSld modSld modSection">
      <pc:chgData name="Verstraelen,Glenn G.L.A." userId="S::460806@student.fontys.nl::2fe77ce7-f47c-4220-bb1f-d43630c4abf1" providerId="AD" clId="Web-{3CA675EC-37BF-5FDE-9C3A-398C9BA86701}" dt="2024-10-14T17:16:13.898" v="37" actId="1076"/>
      <pc:docMkLst>
        <pc:docMk/>
      </pc:docMkLst>
      <pc:sldChg chg="modSp">
        <pc:chgData name="Verstraelen,Glenn G.L.A." userId="S::460806@student.fontys.nl::2fe77ce7-f47c-4220-bb1f-d43630c4abf1" providerId="AD" clId="Web-{3CA675EC-37BF-5FDE-9C3A-398C9BA86701}" dt="2024-10-14T17:12:14.639" v="8" actId="20577"/>
        <pc:sldMkLst>
          <pc:docMk/>
          <pc:sldMk cId="3588017530" sldId="259"/>
        </pc:sldMkLst>
        <pc:spChg chg="mod">
          <ac:chgData name="Verstraelen,Glenn G.L.A." userId="S::460806@student.fontys.nl::2fe77ce7-f47c-4220-bb1f-d43630c4abf1" providerId="AD" clId="Web-{3CA675EC-37BF-5FDE-9C3A-398C9BA86701}" dt="2024-10-14T17:12:03.139" v="1" actId="1076"/>
          <ac:spMkLst>
            <pc:docMk/>
            <pc:sldMk cId="3588017530" sldId="259"/>
            <ac:spMk id="2" creationId="{25EDFDE5-FCE7-22B1-7A02-1668ADC7D309}"/>
          </ac:spMkLst>
        </pc:spChg>
        <pc:spChg chg="mod">
          <ac:chgData name="Verstraelen,Glenn G.L.A." userId="S::460806@student.fontys.nl::2fe77ce7-f47c-4220-bb1f-d43630c4abf1" providerId="AD" clId="Web-{3CA675EC-37BF-5FDE-9C3A-398C9BA86701}" dt="2024-10-14T17:12:14.639" v="8" actId="20577"/>
          <ac:spMkLst>
            <pc:docMk/>
            <pc:sldMk cId="3588017530" sldId="259"/>
            <ac:spMk id="3" creationId="{B4A8B3E8-21C5-CB9D-4318-D07FC69D7343}"/>
          </ac:spMkLst>
        </pc:spChg>
      </pc:sldChg>
      <pc:sldChg chg="addSp modSp add replId">
        <pc:chgData name="Verstraelen,Glenn G.L.A." userId="S::460806@student.fontys.nl::2fe77ce7-f47c-4220-bb1f-d43630c4abf1" providerId="AD" clId="Web-{3CA675EC-37BF-5FDE-9C3A-398C9BA86701}" dt="2024-10-14T17:16:13.898" v="37" actId="1076"/>
        <pc:sldMkLst>
          <pc:docMk/>
          <pc:sldMk cId="3399054289" sldId="270"/>
        </pc:sldMkLst>
        <pc:spChg chg="mod">
          <ac:chgData name="Verstraelen,Glenn G.L.A." userId="S::460806@student.fontys.nl::2fe77ce7-f47c-4220-bb1f-d43630c4abf1" providerId="AD" clId="Web-{3CA675EC-37BF-5FDE-9C3A-398C9BA86701}" dt="2024-10-14T17:15:53.444" v="34" actId="1076"/>
          <ac:spMkLst>
            <pc:docMk/>
            <pc:sldMk cId="3399054289" sldId="270"/>
            <ac:spMk id="2" creationId="{25EDFDE5-FCE7-22B1-7A02-1668ADC7D309}"/>
          </ac:spMkLst>
        </pc:spChg>
        <pc:spChg chg="mod">
          <ac:chgData name="Verstraelen,Glenn G.L.A." userId="S::460806@student.fontys.nl::2fe77ce7-f47c-4220-bb1f-d43630c4abf1" providerId="AD" clId="Web-{3CA675EC-37BF-5FDE-9C3A-398C9BA86701}" dt="2024-10-14T17:15:40.381" v="31" actId="20577"/>
          <ac:spMkLst>
            <pc:docMk/>
            <pc:sldMk cId="3399054289" sldId="270"/>
            <ac:spMk id="3" creationId="{B4A8B3E8-21C5-CB9D-4318-D07FC69D7343}"/>
          </ac:spMkLst>
        </pc:spChg>
        <pc:picChg chg="add mod">
          <ac:chgData name="Verstraelen,Glenn G.L.A." userId="S::460806@student.fontys.nl::2fe77ce7-f47c-4220-bb1f-d43630c4abf1" providerId="AD" clId="Web-{3CA675EC-37BF-5FDE-9C3A-398C9BA86701}" dt="2024-10-14T17:16:13.898" v="37" actId="1076"/>
          <ac:picMkLst>
            <pc:docMk/>
            <pc:sldMk cId="3399054289" sldId="270"/>
            <ac:picMk id="6" creationId="{BBA7D996-7D48-49F1-336F-AE7B1257419B}"/>
          </ac:picMkLst>
        </pc:picChg>
      </pc:sldChg>
    </pc:docChg>
  </pc:docChgLst>
  <pc:docChgLst>
    <pc:chgData name="Ismael,Mohamed M.M." userId="S::439588@student.fontys.nl::a0e2a40c-ebf3-4752-bd88-84657f2bf7d9" providerId="AD" clId="Web-{790E176E-2748-451E-BC32-93CC26797EF1}"/>
    <pc:docChg chg="addSld delSld modSld sldOrd modSection">
      <pc:chgData name="Ismael,Mohamed M.M." userId="S::439588@student.fontys.nl::a0e2a40c-ebf3-4752-bd88-84657f2bf7d9" providerId="AD" clId="Web-{790E176E-2748-451E-BC32-93CC26797EF1}" dt="2024-10-14T18:44:38.616" v="670"/>
      <pc:docMkLst>
        <pc:docMk/>
      </pc:docMkLst>
      <pc:sldChg chg="modSp">
        <pc:chgData name="Ismael,Mohamed M.M." userId="S::439588@student.fontys.nl::a0e2a40c-ebf3-4752-bd88-84657f2bf7d9" providerId="AD" clId="Web-{790E176E-2748-451E-BC32-93CC26797EF1}" dt="2024-10-14T17:18:15.996" v="2" actId="20577"/>
        <pc:sldMkLst>
          <pc:docMk/>
          <pc:sldMk cId="1493883860" sldId="256"/>
        </pc:sldMkLst>
        <pc:spChg chg="mod">
          <ac:chgData name="Ismael,Mohamed M.M." userId="S::439588@student.fontys.nl::a0e2a40c-ebf3-4752-bd88-84657f2bf7d9" providerId="AD" clId="Web-{790E176E-2748-451E-BC32-93CC26797EF1}" dt="2024-10-14T17:18:15.996" v="2" actId="20577"/>
          <ac:spMkLst>
            <pc:docMk/>
            <pc:sldMk cId="1493883860" sldId="256"/>
            <ac:spMk id="3" creationId="{9BBFDD2F-C107-8753-1D8B-6B56924A8962}"/>
          </ac:spMkLst>
        </pc:spChg>
      </pc:sldChg>
      <pc:sldChg chg="modSp">
        <pc:chgData name="Ismael,Mohamed M.M." userId="S::439588@student.fontys.nl::a0e2a40c-ebf3-4752-bd88-84657f2bf7d9" providerId="AD" clId="Web-{790E176E-2748-451E-BC32-93CC26797EF1}" dt="2024-10-14T17:19:16.733" v="6" actId="20577"/>
        <pc:sldMkLst>
          <pc:docMk/>
          <pc:sldMk cId="3588017530" sldId="259"/>
        </pc:sldMkLst>
        <pc:spChg chg="mod">
          <ac:chgData name="Ismael,Mohamed M.M." userId="S::439588@student.fontys.nl::a0e2a40c-ebf3-4752-bd88-84657f2bf7d9" providerId="AD" clId="Web-{790E176E-2748-451E-BC32-93CC26797EF1}" dt="2024-10-14T17:19:16.733" v="6" actId="20577"/>
          <ac:spMkLst>
            <pc:docMk/>
            <pc:sldMk cId="3588017530" sldId="259"/>
            <ac:spMk id="3" creationId="{B4A8B3E8-21C5-CB9D-4318-D07FC69D7343}"/>
          </ac:spMkLst>
        </pc:spChg>
      </pc:sldChg>
      <pc:sldChg chg="ord">
        <pc:chgData name="Ismael,Mohamed M.M." userId="S::439588@student.fontys.nl::a0e2a40c-ebf3-4752-bd88-84657f2bf7d9" providerId="AD" clId="Web-{790E176E-2748-451E-BC32-93CC26797EF1}" dt="2024-10-14T18:44:38.616" v="670"/>
        <pc:sldMkLst>
          <pc:docMk/>
          <pc:sldMk cId="42823906" sldId="268"/>
        </pc:sldMkLst>
      </pc:sldChg>
      <pc:sldChg chg="modSp new">
        <pc:chgData name="Ismael,Mohamed M.M." userId="S::439588@student.fontys.nl::a0e2a40c-ebf3-4752-bd88-84657f2bf7d9" providerId="AD" clId="Web-{790E176E-2748-451E-BC32-93CC26797EF1}" dt="2024-10-14T17:44:40.895" v="300" actId="20577"/>
        <pc:sldMkLst>
          <pc:docMk/>
          <pc:sldMk cId="1777112110" sldId="271"/>
        </pc:sldMkLst>
        <pc:spChg chg="mod">
          <ac:chgData name="Ismael,Mohamed M.M." userId="S::439588@student.fontys.nl::a0e2a40c-ebf3-4752-bd88-84657f2bf7d9" providerId="AD" clId="Web-{790E176E-2748-451E-BC32-93CC26797EF1}" dt="2024-10-14T17:21:00.236" v="15" actId="20577"/>
          <ac:spMkLst>
            <pc:docMk/>
            <pc:sldMk cId="1777112110" sldId="271"/>
            <ac:spMk id="2" creationId="{0302944F-5AB1-9188-1567-728E880124E1}"/>
          </ac:spMkLst>
        </pc:spChg>
        <pc:spChg chg="mod">
          <ac:chgData name="Ismael,Mohamed M.M." userId="S::439588@student.fontys.nl::a0e2a40c-ebf3-4752-bd88-84657f2bf7d9" providerId="AD" clId="Web-{790E176E-2748-451E-BC32-93CC26797EF1}" dt="2024-10-14T17:21:07.627" v="23" actId="20577"/>
          <ac:spMkLst>
            <pc:docMk/>
            <pc:sldMk cId="1777112110" sldId="271"/>
            <ac:spMk id="3" creationId="{5CC8B634-327A-66FA-9F15-A5178F468B42}"/>
          </ac:spMkLst>
        </pc:spChg>
        <pc:spChg chg="mod">
          <ac:chgData name="Ismael,Mohamed M.M." userId="S::439588@student.fontys.nl::a0e2a40c-ebf3-4752-bd88-84657f2bf7d9" providerId="AD" clId="Web-{790E176E-2748-451E-BC32-93CC26797EF1}" dt="2024-10-14T17:44:40.895" v="300" actId="20577"/>
          <ac:spMkLst>
            <pc:docMk/>
            <pc:sldMk cId="1777112110" sldId="271"/>
            <ac:spMk id="4" creationId="{DF721A37-111F-25D9-F7BE-FF99205BDB34}"/>
          </ac:spMkLst>
        </pc:spChg>
        <pc:spChg chg="mod">
          <ac:chgData name="Ismael,Mohamed M.M." userId="S::439588@student.fontys.nl::a0e2a40c-ebf3-4752-bd88-84657f2bf7d9" providerId="AD" clId="Web-{790E176E-2748-451E-BC32-93CC26797EF1}" dt="2024-10-14T17:21:15.315" v="27" actId="20577"/>
          <ac:spMkLst>
            <pc:docMk/>
            <pc:sldMk cId="1777112110" sldId="271"/>
            <ac:spMk id="5" creationId="{C7E2F6D9-7350-43B9-9C00-4645A26B3764}"/>
          </ac:spMkLst>
        </pc:spChg>
        <pc:spChg chg="mod">
          <ac:chgData name="Ismael,Mohamed M.M." userId="S::439588@student.fontys.nl::a0e2a40c-ebf3-4752-bd88-84657f2bf7d9" providerId="AD" clId="Web-{790E176E-2748-451E-BC32-93CC26797EF1}" dt="2024-10-14T17:44:38.629" v="298" actId="20577"/>
          <ac:spMkLst>
            <pc:docMk/>
            <pc:sldMk cId="1777112110" sldId="271"/>
            <ac:spMk id="6" creationId="{3F2015BB-A8A1-074B-74F3-8B6D8B4A6131}"/>
          </ac:spMkLst>
        </pc:spChg>
      </pc:sldChg>
      <pc:sldChg chg="modSp new">
        <pc:chgData name="Ismael,Mohamed M.M." userId="S::439588@student.fontys.nl::a0e2a40c-ebf3-4752-bd88-84657f2bf7d9" providerId="AD" clId="Web-{790E176E-2748-451E-BC32-93CC26797EF1}" dt="2024-10-14T18:11:01.121" v="508" actId="20577"/>
        <pc:sldMkLst>
          <pc:docMk/>
          <pc:sldMk cId="2667198754" sldId="272"/>
        </pc:sldMkLst>
        <pc:spChg chg="mod">
          <ac:chgData name="Ismael,Mohamed M.M." userId="S::439588@student.fontys.nl::a0e2a40c-ebf3-4752-bd88-84657f2bf7d9" providerId="AD" clId="Web-{790E176E-2748-451E-BC32-93CC26797EF1}" dt="2024-10-14T17:42:23.124" v="242" actId="20577"/>
          <ac:spMkLst>
            <pc:docMk/>
            <pc:sldMk cId="2667198754" sldId="272"/>
            <ac:spMk id="2" creationId="{289B4B56-A609-E1C6-4C55-5E5027D8FE0F}"/>
          </ac:spMkLst>
        </pc:spChg>
        <pc:spChg chg="mod">
          <ac:chgData name="Ismael,Mohamed M.M." userId="S::439588@student.fontys.nl::a0e2a40c-ebf3-4752-bd88-84657f2bf7d9" providerId="AD" clId="Web-{790E176E-2748-451E-BC32-93CC26797EF1}" dt="2024-10-14T17:42:28.999" v="250" actId="20577"/>
          <ac:spMkLst>
            <pc:docMk/>
            <pc:sldMk cId="2667198754" sldId="272"/>
            <ac:spMk id="3" creationId="{D28C4036-1527-7517-987D-FA428B761FFC}"/>
          </ac:spMkLst>
        </pc:spChg>
        <pc:spChg chg="mod">
          <ac:chgData name="Ismael,Mohamed M.M." userId="S::439588@student.fontys.nl::a0e2a40c-ebf3-4752-bd88-84657f2bf7d9" providerId="AD" clId="Web-{790E176E-2748-451E-BC32-93CC26797EF1}" dt="2024-10-14T18:10:47.043" v="492" actId="20577"/>
          <ac:spMkLst>
            <pc:docMk/>
            <pc:sldMk cId="2667198754" sldId="272"/>
            <ac:spMk id="4" creationId="{2AF4B2CB-5B38-CE16-3227-A9171EE3F0F6}"/>
          </ac:spMkLst>
        </pc:spChg>
        <pc:spChg chg="mod">
          <ac:chgData name="Ismael,Mohamed M.M." userId="S::439588@student.fontys.nl::a0e2a40c-ebf3-4752-bd88-84657f2bf7d9" providerId="AD" clId="Web-{790E176E-2748-451E-BC32-93CC26797EF1}" dt="2024-10-14T17:42:34.437" v="254" actId="20577"/>
          <ac:spMkLst>
            <pc:docMk/>
            <pc:sldMk cId="2667198754" sldId="272"/>
            <ac:spMk id="5" creationId="{0AF28914-DE62-68C5-CE33-D2BB1C6E6761}"/>
          </ac:spMkLst>
        </pc:spChg>
        <pc:spChg chg="mod">
          <ac:chgData name="Ismael,Mohamed M.M." userId="S::439588@student.fontys.nl::a0e2a40c-ebf3-4752-bd88-84657f2bf7d9" providerId="AD" clId="Web-{790E176E-2748-451E-BC32-93CC26797EF1}" dt="2024-10-14T18:11:01.121" v="508" actId="20577"/>
          <ac:spMkLst>
            <pc:docMk/>
            <pc:sldMk cId="2667198754" sldId="272"/>
            <ac:spMk id="6" creationId="{11EA44CC-6F23-4AF1-742E-38BD07B2AC78}"/>
          </ac:spMkLst>
        </pc:spChg>
      </pc:sldChg>
      <pc:sldChg chg="modSp new">
        <pc:chgData name="Ismael,Mohamed M.M." userId="S::439588@student.fontys.nl::a0e2a40c-ebf3-4752-bd88-84657f2bf7d9" providerId="AD" clId="Web-{790E176E-2748-451E-BC32-93CC26797EF1}" dt="2024-10-14T18:18:40.403" v="616" actId="20577"/>
        <pc:sldMkLst>
          <pc:docMk/>
          <pc:sldMk cId="2968501324" sldId="273"/>
        </pc:sldMkLst>
        <pc:spChg chg="mod">
          <ac:chgData name="Ismael,Mohamed M.M." userId="S::439588@student.fontys.nl::a0e2a40c-ebf3-4752-bd88-84657f2bf7d9" providerId="AD" clId="Web-{790E176E-2748-451E-BC32-93CC26797EF1}" dt="2024-10-14T18:02:00.665" v="466" actId="20577"/>
          <ac:spMkLst>
            <pc:docMk/>
            <pc:sldMk cId="2968501324" sldId="273"/>
            <ac:spMk id="2" creationId="{DC7164B3-E944-6C7E-2BB3-BB1BE8344E46}"/>
          </ac:spMkLst>
        </pc:spChg>
        <pc:spChg chg="mod">
          <ac:chgData name="Ismael,Mohamed M.M." userId="S::439588@student.fontys.nl::a0e2a40c-ebf3-4752-bd88-84657f2bf7d9" providerId="AD" clId="Web-{790E176E-2748-451E-BC32-93CC26797EF1}" dt="2024-10-14T18:02:06.462" v="470" actId="20577"/>
          <ac:spMkLst>
            <pc:docMk/>
            <pc:sldMk cId="2968501324" sldId="273"/>
            <ac:spMk id="3" creationId="{A02B0077-D1ED-F86C-4E04-482347CC2DDE}"/>
          </ac:spMkLst>
        </pc:spChg>
        <pc:spChg chg="mod">
          <ac:chgData name="Ismael,Mohamed M.M." userId="S::439588@student.fontys.nl::a0e2a40c-ebf3-4752-bd88-84657f2bf7d9" providerId="AD" clId="Web-{790E176E-2748-451E-BC32-93CC26797EF1}" dt="2024-10-14T18:17:52.683" v="610" actId="20577"/>
          <ac:spMkLst>
            <pc:docMk/>
            <pc:sldMk cId="2968501324" sldId="273"/>
            <ac:spMk id="4" creationId="{300756DF-D0B9-68D4-784E-53B809716D2A}"/>
          </ac:spMkLst>
        </pc:spChg>
        <pc:spChg chg="mod">
          <ac:chgData name="Ismael,Mohamed M.M." userId="S::439588@student.fontys.nl::a0e2a40c-ebf3-4752-bd88-84657f2bf7d9" providerId="AD" clId="Web-{790E176E-2748-451E-BC32-93CC26797EF1}" dt="2024-10-14T18:02:19.181" v="472" actId="20577"/>
          <ac:spMkLst>
            <pc:docMk/>
            <pc:sldMk cId="2968501324" sldId="273"/>
            <ac:spMk id="5" creationId="{0D1E4D6B-5D8E-5AE6-976F-CD2DBA573E69}"/>
          </ac:spMkLst>
        </pc:spChg>
        <pc:spChg chg="mod">
          <ac:chgData name="Ismael,Mohamed M.M." userId="S::439588@student.fontys.nl::a0e2a40c-ebf3-4752-bd88-84657f2bf7d9" providerId="AD" clId="Web-{790E176E-2748-451E-BC32-93CC26797EF1}" dt="2024-10-14T18:18:40.403" v="616" actId="20577"/>
          <ac:spMkLst>
            <pc:docMk/>
            <pc:sldMk cId="2968501324" sldId="273"/>
            <ac:spMk id="6" creationId="{AD92BDEC-7632-B131-AB0F-6C0BB29ADFA4}"/>
          </ac:spMkLst>
        </pc:spChg>
      </pc:sldChg>
      <pc:sldChg chg="new del">
        <pc:chgData name="Ismael,Mohamed M.M." userId="S::439588@student.fontys.nl::a0e2a40c-ebf3-4752-bd88-84657f2bf7d9" providerId="AD" clId="Web-{790E176E-2748-451E-BC32-93CC26797EF1}" dt="2024-10-14T18:18:46.325" v="618"/>
        <pc:sldMkLst>
          <pc:docMk/>
          <pc:sldMk cId="470329576" sldId="274"/>
        </pc:sldMkLst>
      </pc:sldChg>
      <pc:sldChg chg="addSp delSp modSp new">
        <pc:chgData name="Ismael,Mohamed M.M." userId="S::439588@student.fontys.nl::a0e2a40c-ebf3-4752-bd88-84657f2bf7d9" providerId="AD" clId="Web-{790E176E-2748-451E-BC32-93CC26797EF1}" dt="2024-10-14T18:27:45.578" v="669" actId="14100"/>
        <pc:sldMkLst>
          <pc:docMk/>
          <pc:sldMk cId="2024885572" sldId="274"/>
        </pc:sldMkLst>
        <pc:spChg chg="mod">
          <ac:chgData name="Ismael,Mohamed M.M." userId="S::439588@student.fontys.nl::a0e2a40c-ebf3-4752-bd88-84657f2bf7d9" providerId="AD" clId="Web-{790E176E-2748-451E-BC32-93CC26797EF1}" dt="2024-10-14T18:19:04.170" v="634" actId="20577"/>
          <ac:spMkLst>
            <pc:docMk/>
            <pc:sldMk cId="2024885572" sldId="274"/>
            <ac:spMk id="2" creationId="{51599CAB-CF01-656A-9DE0-032C1145A423}"/>
          </ac:spMkLst>
        </pc:spChg>
        <pc:spChg chg="mod">
          <ac:chgData name="Ismael,Mohamed M.M." userId="S::439588@student.fontys.nl::a0e2a40c-ebf3-4752-bd88-84657f2bf7d9" providerId="AD" clId="Web-{790E176E-2748-451E-BC32-93CC26797EF1}" dt="2024-10-14T18:26:51.092" v="661" actId="20577"/>
          <ac:spMkLst>
            <pc:docMk/>
            <pc:sldMk cId="2024885572" sldId="274"/>
            <ac:spMk id="3" creationId="{80FFCBF0-27E3-8DE7-DEBE-61FCB308B752}"/>
          </ac:spMkLst>
        </pc:spChg>
        <pc:picChg chg="add del mod">
          <ac:chgData name="Ismael,Mohamed M.M." userId="S::439588@student.fontys.nl::a0e2a40c-ebf3-4752-bd88-84657f2bf7d9" providerId="AD" clId="Web-{790E176E-2748-451E-BC32-93CC26797EF1}" dt="2024-10-14T18:27:14.390" v="666"/>
          <ac:picMkLst>
            <pc:docMk/>
            <pc:sldMk cId="2024885572" sldId="274"/>
            <ac:picMk id="4" creationId="{FE3C4DC2-116A-D256-2B06-986E8F8E0375}"/>
          </ac:picMkLst>
        </pc:picChg>
        <pc:picChg chg="add mod">
          <ac:chgData name="Ismael,Mohamed M.M." userId="S::439588@student.fontys.nl::a0e2a40c-ebf3-4752-bd88-84657f2bf7d9" providerId="AD" clId="Web-{790E176E-2748-451E-BC32-93CC26797EF1}" dt="2024-10-14T18:27:45.578" v="669" actId="14100"/>
          <ac:picMkLst>
            <pc:docMk/>
            <pc:sldMk cId="2024885572" sldId="274"/>
            <ac:picMk id="6" creationId="{7328E482-ABDB-35CE-287F-AA88A4B2621B}"/>
          </ac:picMkLst>
        </pc:picChg>
      </pc:sldChg>
    </pc:docChg>
  </pc:docChgLst>
  <pc:docChgLst>
    <pc:chgData name="Verstraelen,Glenn G.L.A." userId="S::460806@student.fontys.nl::2fe77ce7-f47c-4220-bb1f-d43630c4abf1" providerId="AD" clId="Web-{72D82D1A-74F4-6336-15D0-D5A55AE2C90C}"/>
    <pc:docChg chg="addSld modSld sldOrd modSection">
      <pc:chgData name="Verstraelen,Glenn G.L.A." userId="S::460806@student.fontys.nl::2fe77ce7-f47c-4220-bb1f-d43630c4abf1" providerId="AD" clId="Web-{72D82D1A-74F4-6336-15D0-D5A55AE2C90C}" dt="2024-10-15T18:06:56.360" v="35" actId="1076"/>
      <pc:docMkLst>
        <pc:docMk/>
      </pc:docMkLst>
      <pc:sldChg chg="modSp">
        <pc:chgData name="Verstraelen,Glenn G.L.A." userId="S::460806@student.fontys.nl::2fe77ce7-f47c-4220-bb1f-d43630c4abf1" providerId="AD" clId="Web-{72D82D1A-74F4-6336-15D0-D5A55AE2C90C}" dt="2024-10-15T18:04:33.623" v="18" actId="20577"/>
        <pc:sldMkLst>
          <pc:docMk/>
          <pc:sldMk cId="3704858244" sldId="260"/>
        </pc:sldMkLst>
        <pc:spChg chg="mod">
          <ac:chgData name="Verstraelen,Glenn G.L.A." userId="S::460806@student.fontys.nl::2fe77ce7-f47c-4220-bb1f-d43630c4abf1" providerId="AD" clId="Web-{72D82D1A-74F4-6336-15D0-D5A55AE2C90C}" dt="2024-10-15T18:04:33.623" v="18" actId="20577"/>
          <ac:spMkLst>
            <pc:docMk/>
            <pc:sldMk cId="3704858244" sldId="260"/>
            <ac:spMk id="3" creationId="{B4A8B3E8-21C5-CB9D-4318-D07FC69D7343}"/>
          </ac:spMkLst>
        </pc:spChg>
      </pc:sldChg>
      <pc:sldChg chg="modSp">
        <pc:chgData name="Verstraelen,Glenn G.L.A." userId="S::460806@student.fontys.nl::2fe77ce7-f47c-4220-bb1f-d43630c4abf1" providerId="AD" clId="Web-{72D82D1A-74F4-6336-15D0-D5A55AE2C90C}" dt="2024-10-15T18:00:32.056" v="14" actId="20577"/>
        <pc:sldMkLst>
          <pc:docMk/>
          <pc:sldMk cId="1345336737" sldId="265"/>
        </pc:sldMkLst>
        <pc:spChg chg="mod">
          <ac:chgData name="Verstraelen,Glenn G.L.A." userId="S::460806@student.fontys.nl::2fe77ce7-f47c-4220-bb1f-d43630c4abf1" providerId="AD" clId="Web-{72D82D1A-74F4-6336-15D0-D5A55AE2C90C}" dt="2024-10-15T18:00:32.056" v="14" actId="20577"/>
          <ac:spMkLst>
            <pc:docMk/>
            <pc:sldMk cId="1345336737" sldId="265"/>
            <ac:spMk id="3" creationId="{B4A8B3E8-21C5-CB9D-4318-D07FC69D7343}"/>
          </ac:spMkLst>
        </pc:spChg>
      </pc:sldChg>
      <pc:sldChg chg="delSp modSp">
        <pc:chgData name="Verstraelen,Glenn G.L.A." userId="S::460806@student.fontys.nl::2fe77ce7-f47c-4220-bb1f-d43630c4abf1" providerId="AD" clId="Web-{72D82D1A-74F4-6336-15D0-D5A55AE2C90C}" dt="2024-10-15T18:05:53.546" v="21" actId="1076"/>
        <pc:sldMkLst>
          <pc:docMk/>
          <pc:sldMk cId="835318207" sldId="269"/>
        </pc:sldMkLst>
        <pc:spChg chg="del">
          <ac:chgData name="Verstraelen,Glenn G.L.A." userId="S::460806@student.fontys.nl::2fe77ce7-f47c-4220-bb1f-d43630c4abf1" providerId="AD" clId="Web-{72D82D1A-74F4-6336-15D0-D5A55AE2C90C}" dt="2024-10-15T18:05:25.921" v="19"/>
          <ac:spMkLst>
            <pc:docMk/>
            <pc:sldMk cId="835318207" sldId="269"/>
            <ac:spMk id="8" creationId="{9DED8609-3A53-2210-4CAD-613326B365CE}"/>
          </ac:spMkLst>
        </pc:spChg>
        <pc:picChg chg="mod">
          <ac:chgData name="Verstraelen,Glenn G.L.A." userId="S::460806@student.fontys.nl::2fe77ce7-f47c-4220-bb1f-d43630c4abf1" providerId="AD" clId="Web-{72D82D1A-74F4-6336-15D0-D5A55AE2C90C}" dt="2024-10-15T18:05:53.546" v="21" actId="1076"/>
          <ac:picMkLst>
            <pc:docMk/>
            <pc:sldMk cId="835318207" sldId="269"/>
            <ac:picMk id="6" creationId="{E2CA3D1C-7D7C-6A9A-8B7E-8BF7E51A4E61}"/>
          </ac:picMkLst>
        </pc:picChg>
      </pc:sldChg>
      <pc:sldChg chg="modSp ord">
        <pc:chgData name="Verstraelen,Glenn G.L.A." userId="S::460806@student.fontys.nl::2fe77ce7-f47c-4220-bb1f-d43630c4abf1" providerId="AD" clId="Web-{72D82D1A-74F4-6336-15D0-D5A55AE2C90C}" dt="2024-10-15T17:56:00.050" v="5"/>
        <pc:sldMkLst>
          <pc:docMk/>
          <pc:sldMk cId="1777112110" sldId="271"/>
        </pc:sldMkLst>
        <pc:spChg chg="mod">
          <ac:chgData name="Verstraelen,Glenn G.L.A." userId="S::460806@student.fontys.nl::2fe77ce7-f47c-4220-bb1f-d43630c4abf1" providerId="AD" clId="Web-{72D82D1A-74F4-6336-15D0-D5A55AE2C90C}" dt="2024-10-15T17:54:44.908" v="4" actId="20577"/>
          <ac:spMkLst>
            <pc:docMk/>
            <pc:sldMk cId="1777112110" sldId="271"/>
            <ac:spMk id="4" creationId="{DF721A37-111F-25D9-F7BE-FF99205BDB34}"/>
          </ac:spMkLst>
        </pc:spChg>
      </pc:sldChg>
      <pc:sldChg chg="addSp delSp modSp add replId">
        <pc:chgData name="Verstraelen,Glenn G.L.A." userId="S::460806@student.fontys.nl::2fe77ce7-f47c-4220-bb1f-d43630c4abf1" providerId="AD" clId="Web-{72D82D1A-74F4-6336-15D0-D5A55AE2C90C}" dt="2024-10-15T18:06:56.360" v="35" actId="1076"/>
        <pc:sldMkLst>
          <pc:docMk/>
          <pc:sldMk cId="2031867315" sldId="275"/>
        </pc:sldMkLst>
        <pc:spChg chg="add mod">
          <ac:chgData name="Verstraelen,Glenn G.L.A." userId="S::460806@student.fontys.nl::2fe77ce7-f47c-4220-bb1f-d43630c4abf1" providerId="AD" clId="Web-{72D82D1A-74F4-6336-15D0-D5A55AE2C90C}" dt="2024-10-15T18:06:56.360" v="35" actId="1076"/>
          <ac:spMkLst>
            <pc:docMk/>
            <pc:sldMk cId="2031867315" sldId="275"/>
            <ac:spMk id="8" creationId="{149E8F6B-C3BA-F609-B57E-9A8C67E84082}"/>
          </ac:spMkLst>
        </pc:spChg>
        <pc:picChg chg="add mod">
          <ac:chgData name="Verstraelen,Glenn G.L.A." userId="S::460806@student.fontys.nl::2fe77ce7-f47c-4220-bb1f-d43630c4abf1" providerId="AD" clId="Web-{72D82D1A-74F4-6336-15D0-D5A55AE2C90C}" dt="2024-10-15T18:06:40.516" v="32" actId="1076"/>
          <ac:picMkLst>
            <pc:docMk/>
            <pc:sldMk cId="2031867315" sldId="275"/>
            <ac:picMk id="3" creationId="{C96DFA52-7E6B-4C7D-B69B-22EEA49D6041}"/>
          </ac:picMkLst>
        </pc:picChg>
        <pc:picChg chg="del">
          <ac:chgData name="Verstraelen,Glenn G.L.A." userId="S::460806@student.fontys.nl::2fe77ce7-f47c-4220-bb1f-d43630c4abf1" providerId="AD" clId="Web-{72D82D1A-74F4-6336-15D0-D5A55AE2C90C}" dt="2024-10-15T18:05:56.718" v="23"/>
          <ac:picMkLst>
            <pc:docMk/>
            <pc:sldMk cId="2031867315" sldId="275"/>
            <ac:picMk id="6" creationId="{E2CA3D1C-7D7C-6A9A-8B7E-8BF7E51A4E61}"/>
          </ac:picMkLst>
        </pc:picChg>
        <pc:picChg chg="add mod">
          <ac:chgData name="Verstraelen,Glenn G.L.A." userId="S::460806@student.fontys.nl::2fe77ce7-f47c-4220-bb1f-d43630c4abf1" providerId="AD" clId="Web-{72D82D1A-74F4-6336-15D0-D5A55AE2C90C}" dt="2024-10-15T18:06:44.813" v="33" actId="1076"/>
          <ac:picMkLst>
            <pc:docMk/>
            <pc:sldMk cId="2031867315" sldId="275"/>
            <ac:picMk id="7" creationId="{3EA968B9-C2A6-43C8-BD3C-B2B50ECB34B4}"/>
          </ac:picMkLst>
        </pc:picChg>
      </pc:sldChg>
    </pc:docChg>
  </pc:docChgLst>
  <pc:docChgLst>
    <pc:chgData name="Verstraelen,Glenn G.L.A." userId="S::460806@student.fontys.nl::2fe77ce7-f47c-4220-bb1f-d43630c4abf1" providerId="AD" clId="Web-{FD1F1787-5002-369A-00B0-FE88770009D7}"/>
    <pc:docChg chg="addSld delSld modSld modSection">
      <pc:chgData name="Verstraelen,Glenn G.L.A." userId="S::460806@student.fontys.nl::2fe77ce7-f47c-4220-bb1f-d43630c4abf1" providerId="AD" clId="Web-{FD1F1787-5002-369A-00B0-FE88770009D7}" dt="2024-10-14T17:11:15.654" v="14"/>
      <pc:docMkLst>
        <pc:docMk/>
      </pc:docMkLst>
      <pc:sldChg chg="delSp">
        <pc:chgData name="Verstraelen,Glenn G.L.A." userId="S::460806@student.fontys.nl::2fe77ce7-f47c-4220-bb1f-d43630c4abf1" providerId="AD" clId="Web-{FD1F1787-5002-369A-00B0-FE88770009D7}" dt="2024-10-14T17:10:06.917" v="12"/>
        <pc:sldMkLst>
          <pc:docMk/>
          <pc:sldMk cId="3704858244" sldId="260"/>
        </pc:sldMkLst>
        <pc:picChg chg="del">
          <ac:chgData name="Verstraelen,Glenn G.L.A." userId="S::460806@student.fontys.nl::2fe77ce7-f47c-4220-bb1f-d43630c4abf1" providerId="AD" clId="Web-{FD1F1787-5002-369A-00B0-FE88770009D7}" dt="2024-10-14T17:10:06.917" v="12"/>
          <ac:picMkLst>
            <pc:docMk/>
            <pc:sldMk cId="3704858244" sldId="260"/>
            <ac:picMk id="6" creationId="{E2CA3D1C-7D7C-6A9A-8B7E-8BF7E51A4E61}"/>
          </ac:picMkLst>
        </pc:picChg>
      </pc:sldChg>
      <pc:sldChg chg="addSp delSp modSp add replId">
        <pc:chgData name="Verstraelen,Glenn G.L.A." userId="S::460806@student.fontys.nl::2fe77ce7-f47c-4220-bb1f-d43630c4abf1" providerId="AD" clId="Web-{FD1F1787-5002-369A-00B0-FE88770009D7}" dt="2024-10-14T17:09:55.604" v="11" actId="14100"/>
        <pc:sldMkLst>
          <pc:docMk/>
          <pc:sldMk cId="835318207" sldId="269"/>
        </pc:sldMkLst>
        <pc:spChg chg="mod">
          <ac:chgData name="Verstraelen,Glenn G.L.A." userId="S::460806@student.fontys.nl::2fe77ce7-f47c-4220-bb1f-d43630c4abf1" providerId="AD" clId="Web-{FD1F1787-5002-369A-00B0-FE88770009D7}" dt="2024-10-14T17:09:40.760" v="6" actId="20577"/>
          <ac:spMkLst>
            <pc:docMk/>
            <pc:sldMk cId="835318207" sldId="269"/>
            <ac:spMk id="2" creationId="{25EDFDE5-FCE7-22B1-7A02-1668ADC7D309}"/>
          </ac:spMkLst>
        </pc:spChg>
        <pc:spChg chg="del">
          <ac:chgData name="Verstraelen,Glenn G.L.A." userId="S::460806@student.fontys.nl::2fe77ce7-f47c-4220-bb1f-d43630c4abf1" providerId="AD" clId="Web-{FD1F1787-5002-369A-00B0-FE88770009D7}" dt="2024-10-14T17:09:44.260" v="7"/>
          <ac:spMkLst>
            <pc:docMk/>
            <pc:sldMk cId="835318207" sldId="269"/>
            <ac:spMk id="3" creationId="{B4A8B3E8-21C5-CB9D-4318-D07FC69D7343}"/>
          </ac:spMkLst>
        </pc:spChg>
        <pc:spChg chg="add mod">
          <ac:chgData name="Verstraelen,Glenn G.L.A." userId="S::460806@student.fontys.nl::2fe77ce7-f47c-4220-bb1f-d43630c4abf1" providerId="AD" clId="Web-{FD1F1787-5002-369A-00B0-FE88770009D7}" dt="2024-10-14T17:09:44.260" v="7"/>
          <ac:spMkLst>
            <pc:docMk/>
            <pc:sldMk cId="835318207" sldId="269"/>
            <ac:spMk id="8" creationId="{9DED8609-3A53-2210-4CAD-613326B365CE}"/>
          </ac:spMkLst>
        </pc:spChg>
        <pc:picChg chg="mod">
          <ac:chgData name="Verstraelen,Glenn G.L.A." userId="S::460806@student.fontys.nl::2fe77ce7-f47c-4220-bb1f-d43630c4abf1" providerId="AD" clId="Web-{FD1F1787-5002-369A-00B0-FE88770009D7}" dt="2024-10-14T17:09:55.604" v="11" actId="14100"/>
          <ac:picMkLst>
            <pc:docMk/>
            <pc:sldMk cId="835318207" sldId="269"/>
            <ac:picMk id="6" creationId="{E2CA3D1C-7D7C-6A9A-8B7E-8BF7E51A4E61}"/>
          </ac:picMkLst>
        </pc:picChg>
      </pc:sldChg>
      <pc:sldChg chg="new del">
        <pc:chgData name="Verstraelen,Glenn G.L.A." userId="S::460806@student.fontys.nl::2fe77ce7-f47c-4220-bb1f-d43630c4abf1" providerId="AD" clId="Web-{FD1F1787-5002-369A-00B0-FE88770009D7}" dt="2024-10-14T17:11:15.654" v="14"/>
        <pc:sldMkLst>
          <pc:docMk/>
          <pc:sldMk cId="891163654" sldId="270"/>
        </pc:sldMkLst>
      </pc:sldChg>
    </pc:docChg>
  </pc:docChgLst>
  <pc:docChgLst>
    <pc:chgData name="Verstraelen,Glenn G.L.A." userId="S::460806@student.fontys.nl::2fe77ce7-f47c-4220-bb1f-d43630c4abf1" providerId="AD" clId="Web-{626B24D1-BF14-EB5D-F7A8-F807D77BC383}"/>
    <pc:docChg chg="delSld modSld sldOrd modSection">
      <pc:chgData name="Verstraelen,Glenn G.L.A." userId="S::460806@student.fontys.nl::2fe77ce7-f47c-4220-bb1f-d43630c4abf1" providerId="AD" clId="Web-{626B24D1-BF14-EB5D-F7A8-F807D77BC383}" dt="2024-10-14T18:48:08.736" v="175" actId="20577"/>
      <pc:docMkLst>
        <pc:docMk/>
      </pc:docMkLst>
      <pc:sldChg chg="modSp">
        <pc:chgData name="Verstraelen,Glenn G.L.A." userId="S::460806@student.fontys.nl::2fe77ce7-f47c-4220-bb1f-d43630c4abf1" providerId="AD" clId="Web-{626B24D1-BF14-EB5D-F7A8-F807D77BC383}" dt="2024-10-14T18:45:38.399" v="172" actId="20577"/>
        <pc:sldMkLst>
          <pc:docMk/>
          <pc:sldMk cId="3588017530" sldId="259"/>
        </pc:sldMkLst>
        <pc:spChg chg="mod">
          <ac:chgData name="Verstraelen,Glenn G.L.A." userId="S::460806@student.fontys.nl::2fe77ce7-f47c-4220-bb1f-d43630c4abf1" providerId="AD" clId="Web-{626B24D1-BF14-EB5D-F7A8-F807D77BC383}" dt="2024-10-14T18:45:38.399" v="172" actId="20577"/>
          <ac:spMkLst>
            <pc:docMk/>
            <pc:sldMk cId="3588017530" sldId="259"/>
            <ac:spMk id="3" creationId="{B4A8B3E8-21C5-CB9D-4318-D07FC69D7343}"/>
          </ac:spMkLst>
        </pc:spChg>
      </pc:sldChg>
      <pc:sldChg chg="modSp">
        <pc:chgData name="Verstraelen,Glenn G.L.A." userId="S::460806@student.fontys.nl::2fe77ce7-f47c-4220-bb1f-d43630c4abf1" providerId="AD" clId="Web-{626B24D1-BF14-EB5D-F7A8-F807D77BC383}" dt="2024-10-14T18:48:08.736" v="175" actId="20577"/>
        <pc:sldMkLst>
          <pc:docMk/>
          <pc:sldMk cId="3704858244" sldId="260"/>
        </pc:sldMkLst>
        <pc:spChg chg="mod">
          <ac:chgData name="Verstraelen,Glenn G.L.A." userId="S::460806@student.fontys.nl::2fe77ce7-f47c-4220-bb1f-d43630c4abf1" providerId="AD" clId="Web-{626B24D1-BF14-EB5D-F7A8-F807D77BC383}" dt="2024-10-14T18:48:08.736" v="175" actId="20577"/>
          <ac:spMkLst>
            <pc:docMk/>
            <pc:sldMk cId="3704858244" sldId="260"/>
            <ac:spMk id="3" creationId="{B4A8B3E8-21C5-CB9D-4318-D07FC69D7343}"/>
          </ac:spMkLst>
        </pc:spChg>
      </pc:sldChg>
      <pc:sldChg chg="del">
        <pc:chgData name="Verstraelen,Glenn G.L.A." userId="S::460806@student.fontys.nl::2fe77ce7-f47c-4220-bb1f-d43630c4abf1" providerId="AD" clId="Web-{626B24D1-BF14-EB5D-F7A8-F807D77BC383}" dt="2024-10-14T17:18:44.137" v="0"/>
        <pc:sldMkLst>
          <pc:docMk/>
          <pc:sldMk cId="239667681" sldId="261"/>
        </pc:sldMkLst>
      </pc:sldChg>
      <pc:sldChg chg="del">
        <pc:chgData name="Verstraelen,Glenn G.L.A." userId="S::460806@student.fontys.nl::2fe77ce7-f47c-4220-bb1f-d43630c4abf1" providerId="AD" clId="Web-{626B24D1-BF14-EB5D-F7A8-F807D77BC383}" dt="2024-10-14T18:45:33.930" v="169"/>
        <pc:sldMkLst>
          <pc:docMk/>
          <pc:sldMk cId="1413966082" sldId="262"/>
        </pc:sldMkLst>
      </pc:sldChg>
      <pc:sldChg chg="addSp modSp ord">
        <pc:chgData name="Verstraelen,Glenn G.L.A." userId="S::460806@student.fontys.nl::2fe77ce7-f47c-4220-bb1f-d43630c4abf1" providerId="AD" clId="Web-{626B24D1-BF14-EB5D-F7A8-F807D77BC383}" dt="2024-10-14T18:43:54.659" v="168"/>
        <pc:sldMkLst>
          <pc:docMk/>
          <pc:sldMk cId="1515480802" sldId="263"/>
        </pc:sldMkLst>
        <pc:spChg chg="mod">
          <ac:chgData name="Verstraelen,Glenn G.L.A." userId="S::460806@student.fontys.nl::2fe77ce7-f47c-4220-bb1f-d43630c4abf1" providerId="AD" clId="Web-{626B24D1-BF14-EB5D-F7A8-F807D77BC383}" dt="2024-10-14T18:26:18.302" v="110" actId="20577"/>
          <ac:spMkLst>
            <pc:docMk/>
            <pc:sldMk cId="1515480802" sldId="263"/>
            <ac:spMk id="3" creationId="{B4A8B3E8-21C5-CB9D-4318-D07FC69D7343}"/>
          </ac:spMkLst>
        </pc:spChg>
        <pc:picChg chg="add mod">
          <ac:chgData name="Verstraelen,Glenn G.L.A." userId="S::460806@student.fontys.nl::2fe77ce7-f47c-4220-bb1f-d43630c4abf1" providerId="AD" clId="Web-{626B24D1-BF14-EB5D-F7A8-F807D77BC383}" dt="2024-10-14T18:13:18.023" v="68" actId="1076"/>
          <ac:picMkLst>
            <pc:docMk/>
            <pc:sldMk cId="1515480802" sldId="263"/>
            <ac:picMk id="6" creationId="{1DF53D76-2BB6-CFA8-B566-5DF828E6F3DC}"/>
          </ac:picMkLst>
        </pc:picChg>
        <pc:picChg chg="add mod">
          <ac:chgData name="Verstraelen,Glenn G.L.A." userId="S::460806@student.fontys.nl::2fe77ce7-f47c-4220-bb1f-d43630c4abf1" providerId="AD" clId="Web-{626B24D1-BF14-EB5D-F7A8-F807D77BC383}" dt="2024-10-14T18:13:14.929" v="66" actId="1076"/>
          <ac:picMkLst>
            <pc:docMk/>
            <pc:sldMk cId="1515480802" sldId="263"/>
            <ac:picMk id="7" creationId="{C2FEBE32-53D8-ACE4-0516-8F0BA81AA81B}"/>
          </ac:picMkLst>
        </pc:picChg>
        <pc:picChg chg="add mod">
          <ac:chgData name="Verstraelen,Glenn G.L.A." userId="S::460806@student.fontys.nl::2fe77ce7-f47c-4220-bb1f-d43630c4abf1" providerId="AD" clId="Web-{626B24D1-BF14-EB5D-F7A8-F807D77BC383}" dt="2024-10-14T18:13:31.665" v="75" actId="1076"/>
          <ac:picMkLst>
            <pc:docMk/>
            <pc:sldMk cId="1515480802" sldId="263"/>
            <ac:picMk id="8" creationId="{0C49DB24-8B9A-F8CE-9774-13E7C723496B}"/>
          </ac:picMkLst>
        </pc:picChg>
        <pc:picChg chg="add mod">
          <ac:chgData name="Verstraelen,Glenn G.L.A." userId="S::460806@student.fontys.nl::2fe77ce7-f47c-4220-bb1f-d43630c4abf1" providerId="AD" clId="Web-{626B24D1-BF14-EB5D-F7A8-F807D77BC383}" dt="2024-10-14T18:13:28.571" v="74" actId="1076"/>
          <ac:picMkLst>
            <pc:docMk/>
            <pc:sldMk cId="1515480802" sldId="263"/>
            <ac:picMk id="9" creationId="{CCC16674-0238-8EE2-C48C-936FD0AACE91}"/>
          </ac:picMkLst>
        </pc:picChg>
        <pc:picChg chg="add mod">
          <ac:chgData name="Verstraelen,Glenn G.L.A." userId="S::460806@student.fontys.nl::2fe77ce7-f47c-4220-bb1f-d43630c4abf1" providerId="AD" clId="Web-{626B24D1-BF14-EB5D-F7A8-F807D77BC383}" dt="2024-10-14T18:13:21.602" v="71" actId="1076"/>
          <ac:picMkLst>
            <pc:docMk/>
            <pc:sldMk cId="1515480802" sldId="263"/>
            <ac:picMk id="10" creationId="{A8CC478B-44AF-3A72-F375-62869ABAAB4A}"/>
          </ac:picMkLst>
        </pc:picChg>
      </pc:sldChg>
      <pc:sldChg chg="modSp">
        <pc:chgData name="Verstraelen,Glenn G.L.A." userId="S::460806@student.fontys.nl::2fe77ce7-f47c-4220-bb1f-d43630c4abf1" providerId="AD" clId="Web-{626B24D1-BF14-EB5D-F7A8-F807D77BC383}" dt="2024-10-14T17:44:03.947" v="42" actId="20577"/>
        <pc:sldMkLst>
          <pc:docMk/>
          <pc:sldMk cId="3043704060" sldId="264"/>
        </pc:sldMkLst>
        <pc:spChg chg="mod">
          <ac:chgData name="Verstraelen,Glenn G.L.A." userId="S::460806@student.fontys.nl::2fe77ce7-f47c-4220-bb1f-d43630c4abf1" providerId="AD" clId="Web-{626B24D1-BF14-EB5D-F7A8-F807D77BC383}" dt="2024-10-14T17:44:03.947" v="42" actId="20577"/>
          <ac:spMkLst>
            <pc:docMk/>
            <pc:sldMk cId="3043704060" sldId="264"/>
            <ac:spMk id="3" creationId="{B4A8B3E8-21C5-CB9D-4318-D07FC69D7343}"/>
          </ac:spMkLst>
        </pc:spChg>
      </pc:sldChg>
      <pc:sldChg chg="modSp">
        <pc:chgData name="Verstraelen,Glenn G.L.A." userId="S::460806@student.fontys.nl::2fe77ce7-f47c-4220-bb1f-d43630c4abf1" providerId="AD" clId="Web-{626B24D1-BF14-EB5D-F7A8-F807D77BC383}" dt="2024-10-14T17:43:18.898" v="34" actId="20577"/>
        <pc:sldMkLst>
          <pc:docMk/>
          <pc:sldMk cId="1345336737" sldId="265"/>
        </pc:sldMkLst>
        <pc:spChg chg="mod">
          <ac:chgData name="Verstraelen,Glenn G.L.A." userId="S::460806@student.fontys.nl::2fe77ce7-f47c-4220-bb1f-d43630c4abf1" providerId="AD" clId="Web-{626B24D1-BF14-EB5D-F7A8-F807D77BC383}" dt="2024-10-14T17:43:18.898" v="34" actId="20577"/>
          <ac:spMkLst>
            <pc:docMk/>
            <pc:sldMk cId="1345336737" sldId="265"/>
            <ac:spMk id="2" creationId="{25EDFDE5-FCE7-22B1-7A02-1668ADC7D309}"/>
          </ac:spMkLst>
        </pc:spChg>
        <pc:spChg chg="mod">
          <ac:chgData name="Verstraelen,Glenn G.L.A." userId="S::460806@student.fontys.nl::2fe77ce7-f47c-4220-bb1f-d43630c4abf1" providerId="AD" clId="Web-{626B24D1-BF14-EB5D-F7A8-F807D77BC383}" dt="2024-10-14T17:19:42.530" v="7" actId="20577"/>
          <ac:spMkLst>
            <pc:docMk/>
            <pc:sldMk cId="1345336737" sldId="265"/>
            <ac:spMk id="3" creationId="{B4A8B3E8-21C5-CB9D-4318-D07FC69D7343}"/>
          </ac:spMkLst>
        </pc:spChg>
      </pc:sldChg>
      <pc:sldChg chg="modSp">
        <pc:chgData name="Verstraelen,Glenn G.L.A." userId="S::460806@student.fontys.nl::2fe77ce7-f47c-4220-bb1f-d43630c4abf1" providerId="AD" clId="Web-{626B24D1-BF14-EB5D-F7A8-F807D77BC383}" dt="2024-10-14T17:43:15.336" v="33" actId="20577"/>
        <pc:sldMkLst>
          <pc:docMk/>
          <pc:sldMk cId="3399054289" sldId="270"/>
        </pc:sldMkLst>
        <pc:spChg chg="mod">
          <ac:chgData name="Verstraelen,Glenn G.L.A." userId="S::460806@student.fontys.nl::2fe77ce7-f47c-4220-bb1f-d43630c4abf1" providerId="AD" clId="Web-{626B24D1-BF14-EB5D-F7A8-F807D77BC383}" dt="2024-10-14T17:43:15.336" v="33" actId="20577"/>
          <ac:spMkLst>
            <pc:docMk/>
            <pc:sldMk cId="3399054289" sldId="270"/>
            <ac:spMk id="2" creationId="{25EDFDE5-FCE7-22B1-7A02-1668ADC7D309}"/>
          </ac:spMkLst>
        </pc:spChg>
      </pc:sldChg>
      <pc:sldChg chg="addSp modSp">
        <pc:chgData name="Verstraelen,Glenn G.L.A." userId="S::460806@student.fontys.nl::2fe77ce7-f47c-4220-bb1f-d43630c4abf1" providerId="AD" clId="Web-{626B24D1-BF14-EB5D-F7A8-F807D77BC383}" dt="2024-10-14T18:25:19.392" v="98" actId="1076"/>
        <pc:sldMkLst>
          <pc:docMk/>
          <pc:sldMk cId="1777112110" sldId="271"/>
        </pc:sldMkLst>
        <pc:spChg chg="mod">
          <ac:chgData name="Verstraelen,Glenn G.L.A." userId="S::460806@student.fontys.nl::2fe77ce7-f47c-4220-bb1f-d43630c4abf1" providerId="AD" clId="Web-{626B24D1-BF14-EB5D-F7A8-F807D77BC383}" dt="2024-10-14T18:25:19.330" v="94" actId="1076"/>
          <ac:spMkLst>
            <pc:docMk/>
            <pc:sldMk cId="1777112110" sldId="271"/>
            <ac:spMk id="2" creationId="{0302944F-5AB1-9188-1567-728E880124E1}"/>
          </ac:spMkLst>
        </pc:spChg>
        <pc:spChg chg="mod">
          <ac:chgData name="Verstraelen,Glenn G.L.A." userId="S::460806@student.fontys.nl::2fe77ce7-f47c-4220-bb1f-d43630c4abf1" providerId="AD" clId="Web-{626B24D1-BF14-EB5D-F7A8-F807D77BC383}" dt="2024-10-14T18:25:19.345" v="95" actId="1076"/>
          <ac:spMkLst>
            <pc:docMk/>
            <pc:sldMk cId="1777112110" sldId="271"/>
            <ac:spMk id="3" creationId="{5CC8B634-327A-66FA-9F15-A5178F468B42}"/>
          </ac:spMkLst>
        </pc:spChg>
        <pc:spChg chg="mod">
          <ac:chgData name="Verstraelen,Glenn G.L.A." userId="S::460806@student.fontys.nl::2fe77ce7-f47c-4220-bb1f-d43630c4abf1" providerId="AD" clId="Web-{626B24D1-BF14-EB5D-F7A8-F807D77BC383}" dt="2024-10-14T18:25:19.361" v="96" actId="1076"/>
          <ac:spMkLst>
            <pc:docMk/>
            <pc:sldMk cId="1777112110" sldId="271"/>
            <ac:spMk id="4" creationId="{DF721A37-111F-25D9-F7BE-FF99205BDB34}"/>
          </ac:spMkLst>
        </pc:spChg>
        <pc:spChg chg="mod">
          <ac:chgData name="Verstraelen,Glenn G.L.A." userId="S::460806@student.fontys.nl::2fe77ce7-f47c-4220-bb1f-d43630c4abf1" providerId="AD" clId="Web-{626B24D1-BF14-EB5D-F7A8-F807D77BC383}" dt="2024-10-14T18:25:19.361" v="97" actId="1076"/>
          <ac:spMkLst>
            <pc:docMk/>
            <pc:sldMk cId="1777112110" sldId="271"/>
            <ac:spMk id="5" creationId="{C7E2F6D9-7350-43B9-9C00-4645A26B3764}"/>
          </ac:spMkLst>
        </pc:spChg>
        <pc:spChg chg="mod">
          <ac:chgData name="Verstraelen,Glenn G.L.A." userId="S::460806@student.fontys.nl::2fe77ce7-f47c-4220-bb1f-d43630c4abf1" providerId="AD" clId="Web-{626B24D1-BF14-EB5D-F7A8-F807D77BC383}" dt="2024-10-14T18:25:19.392" v="98" actId="1076"/>
          <ac:spMkLst>
            <pc:docMk/>
            <pc:sldMk cId="1777112110" sldId="271"/>
            <ac:spMk id="6" creationId="{3F2015BB-A8A1-074B-74F3-8B6D8B4A6131}"/>
          </ac:spMkLst>
        </pc:spChg>
        <pc:spChg chg="add">
          <ac:chgData name="Verstraelen,Glenn G.L.A." userId="S::460806@student.fontys.nl::2fe77ce7-f47c-4220-bb1f-d43630c4abf1" providerId="AD" clId="Web-{626B24D1-BF14-EB5D-F7A8-F807D77BC383}" dt="2024-10-14T18:24:47.672" v="76"/>
          <ac:spMkLst>
            <pc:docMk/>
            <pc:sldMk cId="1777112110" sldId="271"/>
            <ac:spMk id="8" creationId="{1F097F5A-DFBF-994C-BD31-AD8A7D721FE4}"/>
          </ac:spMkLst>
        </pc:spChg>
        <pc:picChg chg="add">
          <ac:chgData name="Verstraelen,Glenn G.L.A." userId="S::460806@student.fontys.nl::2fe77ce7-f47c-4220-bb1f-d43630c4abf1" providerId="AD" clId="Web-{626B24D1-BF14-EB5D-F7A8-F807D77BC383}" dt="2024-10-14T18:24:47.687" v="77"/>
          <ac:picMkLst>
            <pc:docMk/>
            <pc:sldMk cId="1777112110" sldId="271"/>
            <ac:picMk id="10" creationId="{D37BAE08-BC5C-17A6-B7D2-8A907AAF9B47}"/>
          </ac:picMkLst>
        </pc:picChg>
      </pc:sldChg>
      <pc:sldChg chg="addSp modSp">
        <pc:chgData name="Verstraelen,Glenn G.L.A." userId="S::460806@student.fontys.nl::2fe77ce7-f47c-4220-bb1f-d43630c4abf1" providerId="AD" clId="Web-{626B24D1-BF14-EB5D-F7A8-F807D77BC383}" dt="2024-10-14T18:31:30.601" v="153" actId="1076"/>
        <pc:sldMkLst>
          <pc:docMk/>
          <pc:sldMk cId="2667198754" sldId="272"/>
        </pc:sldMkLst>
        <pc:spChg chg="mod">
          <ac:chgData name="Verstraelen,Glenn G.L.A." userId="S::460806@student.fontys.nl::2fe77ce7-f47c-4220-bb1f-d43630c4abf1" providerId="AD" clId="Web-{626B24D1-BF14-EB5D-F7A8-F807D77BC383}" dt="2024-10-14T18:25:10.407" v="89" actId="1076"/>
          <ac:spMkLst>
            <pc:docMk/>
            <pc:sldMk cId="2667198754" sldId="272"/>
            <ac:spMk id="2" creationId="{289B4B56-A609-E1C6-4C55-5E5027D8FE0F}"/>
          </ac:spMkLst>
        </pc:spChg>
        <pc:spChg chg="mod">
          <ac:chgData name="Verstraelen,Glenn G.L.A." userId="S::460806@student.fontys.nl::2fe77ce7-f47c-4220-bb1f-d43630c4abf1" providerId="AD" clId="Web-{626B24D1-BF14-EB5D-F7A8-F807D77BC383}" dt="2024-10-14T18:25:10.423" v="90" actId="1076"/>
          <ac:spMkLst>
            <pc:docMk/>
            <pc:sldMk cId="2667198754" sldId="272"/>
            <ac:spMk id="3" creationId="{D28C4036-1527-7517-987D-FA428B761FFC}"/>
          </ac:spMkLst>
        </pc:spChg>
        <pc:spChg chg="mod">
          <ac:chgData name="Verstraelen,Glenn G.L.A." userId="S::460806@student.fontys.nl::2fe77ce7-f47c-4220-bb1f-d43630c4abf1" providerId="AD" clId="Web-{626B24D1-BF14-EB5D-F7A8-F807D77BC383}" dt="2024-10-14T18:25:10.439" v="91" actId="1076"/>
          <ac:spMkLst>
            <pc:docMk/>
            <pc:sldMk cId="2667198754" sldId="272"/>
            <ac:spMk id="4" creationId="{2AF4B2CB-5B38-CE16-3227-A9171EE3F0F6}"/>
          </ac:spMkLst>
        </pc:spChg>
        <pc:spChg chg="mod">
          <ac:chgData name="Verstraelen,Glenn G.L.A." userId="S::460806@student.fontys.nl::2fe77ce7-f47c-4220-bb1f-d43630c4abf1" providerId="AD" clId="Web-{626B24D1-BF14-EB5D-F7A8-F807D77BC383}" dt="2024-10-14T18:25:10.454" v="92" actId="1076"/>
          <ac:spMkLst>
            <pc:docMk/>
            <pc:sldMk cId="2667198754" sldId="272"/>
            <ac:spMk id="5" creationId="{0AF28914-DE62-68C5-CE33-D2BB1C6E6761}"/>
          </ac:spMkLst>
        </pc:spChg>
        <pc:spChg chg="mod">
          <ac:chgData name="Verstraelen,Glenn G.L.A." userId="S::460806@student.fontys.nl::2fe77ce7-f47c-4220-bb1f-d43630c4abf1" providerId="AD" clId="Web-{626B24D1-BF14-EB5D-F7A8-F807D77BC383}" dt="2024-10-14T18:25:10.470" v="93" actId="1076"/>
          <ac:spMkLst>
            <pc:docMk/>
            <pc:sldMk cId="2667198754" sldId="272"/>
            <ac:spMk id="6" creationId="{11EA44CC-6F23-4AF1-742E-38BD07B2AC78}"/>
          </ac:spMkLst>
        </pc:spChg>
        <pc:spChg chg="add">
          <ac:chgData name="Verstraelen,Glenn G.L.A." userId="S::460806@student.fontys.nl::2fe77ce7-f47c-4220-bb1f-d43630c4abf1" providerId="AD" clId="Web-{626B24D1-BF14-EB5D-F7A8-F807D77BC383}" dt="2024-10-14T18:24:49.125" v="78"/>
          <ac:spMkLst>
            <pc:docMk/>
            <pc:sldMk cId="2667198754" sldId="272"/>
            <ac:spMk id="8" creationId="{51C951A4-2546-F70D-80A5-2FC6630EF701}"/>
          </ac:spMkLst>
        </pc:spChg>
        <pc:picChg chg="add">
          <ac:chgData name="Verstraelen,Glenn G.L.A." userId="S::460806@student.fontys.nl::2fe77ce7-f47c-4220-bb1f-d43630c4abf1" providerId="AD" clId="Web-{626B24D1-BF14-EB5D-F7A8-F807D77BC383}" dt="2024-10-14T18:24:49.156" v="79"/>
          <ac:picMkLst>
            <pc:docMk/>
            <pc:sldMk cId="2667198754" sldId="272"/>
            <ac:picMk id="10" creationId="{681EAC2D-3D95-0102-18EF-2C6B0D9549BB}"/>
          </ac:picMkLst>
        </pc:picChg>
        <pc:picChg chg="add mod">
          <ac:chgData name="Verstraelen,Glenn G.L.A." userId="S::460806@student.fontys.nl::2fe77ce7-f47c-4220-bb1f-d43630c4abf1" providerId="AD" clId="Web-{626B24D1-BF14-EB5D-F7A8-F807D77BC383}" dt="2024-10-14T18:31:30.601" v="153" actId="1076"/>
          <ac:picMkLst>
            <pc:docMk/>
            <pc:sldMk cId="2667198754" sldId="272"/>
            <ac:picMk id="11" creationId="{41260D1C-5390-606F-2B06-C34FB4BE7D23}"/>
          </ac:picMkLst>
        </pc:picChg>
      </pc:sldChg>
      <pc:sldChg chg="addSp modSp ord">
        <pc:chgData name="Verstraelen,Glenn G.L.A." userId="S::460806@student.fontys.nl::2fe77ce7-f47c-4220-bb1f-d43630c4abf1" providerId="AD" clId="Web-{626B24D1-BF14-EB5D-F7A8-F807D77BC383}" dt="2024-10-14T18:32:34.214" v="167"/>
        <pc:sldMkLst>
          <pc:docMk/>
          <pc:sldMk cId="2968501324" sldId="273"/>
        </pc:sldMkLst>
        <pc:spChg chg="mod">
          <ac:chgData name="Verstraelen,Glenn G.L.A." userId="S::460806@student.fontys.nl::2fe77ce7-f47c-4220-bb1f-d43630c4abf1" providerId="AD" clId="Web-{626B24D1-BF14-EB5D-F7A8-F807D77BC383}" dt="2024-10-14T18:24:58.032" v="84" actId="1076"/>
          <ac:spMkLst>
            <pc:docMk/>
            <pc:sldMk cId="2968501324" sldId="273"/>
            <ac:spMk id="2" creationId="{DC7164B3-E944-6C7E-2BB3-BB1BE8344E46}"/>
          </ac:spMkLst>
        </pc:spChg>
        <pc:spChg chg="mod">
          <ac:chgData name="Verstraelen,Glenn G.L.A." userId="S::460806@student.fontys.nl::2fe77ce7-f47c-4220-bb1f-d43630c4abf1" providerId="AD" clId="Web-{626B24D1-BF14-EB5D-F7A8-F807D77BC383}" dt="2024-10-14T18:24:58.047" v="85" actId="1076"/>
          <ac:spMkLst>
            <pc:docMk/>
            <pc:sldMk cId="2968501324" sldId="273"/>
            <ac:spMk id="3" creationId="{A02B0077-D1ED-F86C-4E04-482347CC2DDE}"/>
          </ac:spMkLst>
        </pc:spChg>
        <pc:spChg chg="mod">
          <ac:chgData name="Verstraelen,Glenn G.L.A." userId="S::460806@student.fontys.nl::2fe77ce7-f47c-4220-bb1f-d43630c4abf1" providerId="AD" clId="Web-{626B24D1-BF14-EB5D-F7A8-F807D77BC383}" dt="2024-10-14T18:24:58.063" v="86" actId="1076"/>
          <ac:spMkLst>
            <pc:docMk/>
            <pc:sldMk cId="2968501324" sldId="273"/>
            <ac:spMk id="4" creationId="{300756DF-D0B9-68D4-784E-53B809716D2A}"/>
          </ac:spMkLst>
        </pc:spChg>
        <pc:spChg chg="mod">
          <ac:chgData name="Verstraelen,Glenn G.L.A." userId="S::460806@student.fontys.nl::2fe77ce7-f47c-4220-bb1f-d43630c4abf1" providerId="AD" clId="Web-{626B24D1-BF14-EB5D-F7A8-F807D77BC383}" dt="2024-10-14T18:24:58.079" v="87" actId="1076"/>
          <ac:spMkLst>
            <pc:docMk/>
            <pc:sldMk cId="2968501324" sldId="273"/>
            <ac:spMk id="5" creationId="{0D1E4D6B-5D8E-5AE6-976F-CD2DBA573E69}"/>
          </ac:spMkLst>
        </pc:spChg>
        <pc:spChg chg="mod">
          <ac:chgData name="Verstraelen,Glenn G.L.A." userId="S::460806@student.fontys.nl::2fe77ce7-f47c-4220-bb1f-d43630c4abf1" providerId="AD" clId="Web-{626B24D1-BF14-EB5D-F7A8-F807D77BC383}" dt="2024-10-14T18:24:58.094" v="88" actId="1076"/>
          <ac:spMkLst>
            <pc:docMk/>
            <pc:sldMk cId="2968501324" sldId="273"/>
            <ac:spMk id="6" creationId="{AD92BDEC-7632-B131-AB0F-6C0BB29ADFA4}"/>
          </ac:spMkLst>
        </pc:spChg>
        <pc:spChg chg="add">
          <ac:chgData name="Verstraelen,Glenn G.L.A." userId="S::460806@student.fontys.nl::2fe77ce7-f47c-4220-bb1f-d43630c4abf1" providerId="AD" clId="Web-{626B24D1-BF14-EB5D-F7A8-F807D77BC383}" dt="2024-10-14T18:24:50" v="80"/>
          <ac:spMkLst>
            <pc:docMk/>
            <pc:sldMk cId="2968501324" sldId="273"/>
            <ac:spMk id="8" creationId="{91D51496-1384-ECD6-A4C7-F3FC56CDE3FF}"/>
          </ac:spMkLst>
        </pc:spChg>
        <pc:picChg chg="add">
          <ac:chgData name="Verstraelen,Glenn G.L.A." userId="S::460806@student.fontys.nl::2fe77ce7-f47c-4220-bb1f-d43630c4abf1" providerId="AD" clId="Web-{626B24D1-BF14-EB5D-F7A8-F807D77BC383}" dt="2024-10-14T18:24:50.016" v="81"/>
          <ac:picMkLst>
            <pc:docMk/>
            <pc:sldMk cId="2968501324" sldId="273"/>
            <ac:picMk id="10" creationId="{AB2EBF35-EAA3-34E8-1652-C02ABA8BF92E}"/>
          </ac:picMkLst>
        </pc:picChg>
        <pc:picChg chg="add mod modCrop">
          <ac:chgData name="Verstraelen,Glenn G.L.A." userId="S::460806@student.fontys.nl::2fe77ce7-f47c-4220-bb1f-d43630c4abf1" providerId="AD" clId="Web-{626B24D1-BF14-EB5D-F7A8-F807D77BC383}" dt="2024-10-14T18:32:34.214" v="167"/>
          <ac:picMkLst>
            <pc:docMk/>
            <pc:sldMk cId="2968501324" sldId="273"/>
            <ac:picMk id="11" creationId="{D75E6748-94DA-9166-71E7-37C1D761B09C}"/>
          </ac:picMkLst>
        </pc:picChg>
      </pc:sldChg>
      <pc:sldChg chg="addSp">
        <pc:chgData name="Verstraelen,Glenn G.L.A." userId="S::460806@student.fontys.nl::2fe77ce7-f47c-4220-bb1f-d43630c4abf1" providerId="AD" clId="Web-{626B24D1-BF14-EB5D-F7A8-F807D77BC383}" dt="2024-10-14T18:24:50.484" v="83"/>
        <pc:sldMkLst>
          <pc:docMk/>
          <pc:sldMk cId="2024885572" sldId="274"/>
        </pc:sldMkLst>
        <pc:spChg chg="add">
          <ac:chgData name="Verstraelen,Glenn G.L.A." userId="S::460806@student.fontys.nl::2fe77ce7-f47c-4220-bb1f-d43630c4abf1" providerId="AD" clId="Web-{626B24D1-BF14-EB5D-F7A8-F807D77BC383}" dt="2024-10-14T18:24:50.469" v="82"/>
          <ac:spMkLst>
            <pc:docMk/>
            <pc:sldMk cId="2024885572" sldId="274"/>
            <ac:spMk id="5" creationId="{6FB200FA-73B1-B197-7900-75DD186F12B7}"/>
          </ac:spMkLst>
        </pc:spChg>
        <pc:picChg chg="add">
          <ac:chgData name="Verstraelen,Glenn G.L.A." userId="S::460806@student.fontys.nl::2fe77ce7-f47c-4220-bb1f-d43630c4abf1" providerId="AD" clId="Web-{626B24D1-BF14-EB5D-F7A8-F807D77BC383}" dt="2024-10-14T18:24:50.484" v="83"/>
          <ac:picMkLst>
            <pc:docMk/>
            <pc:sldMk cId="2024885572" sldId="274"/>
            <ac:picMk id="7" creationId="{B6AA50BD-CC1D-E739-755C-83A61CBA8EC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4D0EE-A379-441F-B824-ED7864835324}" type="datetimeFigureOut">
              <a:rPr lang="nl-NL" smtClean="0"/>
              <a:t>16-10-2024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A0B7DC-64D0-4966-9D1A-4791655AD58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9751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Mohamed : Brief </a:t>
            </a:r>
            <a:r>
              <a:rPr lang="nl-NL" err="1"/>
              <a:t>history</a:t>
            </a:r>
            <a:r>
              <a:rPr lang="nl-NL"/>
              <a:t>, </a:t>
            </a:r>
            <a:r>
              <a:rPr lang="nl-NL" err="1"/>
              <a:t>competing</a:t>
            </a:r>
            <a:r>
              <a:rPr lang="nl-NL"/>
              <a:t> </a:t>
            </a:r>
            <a:r>
              <a:rPr lang="nl-NL" err="1"/>
              <a:t>products</a:t>
            </a:r>
            <a:r>
              <a:rPr lang="nl-NL"/>
              <a:t>, </a:t>
            </a:r>
            <a:r>
              <a:rPr lang="nl-NL" err="1"/>
              <a:t>visual</a:t>
            </a:r>
            <a:r>
              <a:rPr lang="nl-NL"/>
              <a:t> studio</a:t>
            </a:r>
          </a:p>
          <a:p>
            <a:r>
              <a:rPr lang="nl-NL"/>
              <a:t>Glenn : </a:t>
            </a:r>
            <a:r>
              <a:rPr lang="nl-NL" err="1"/>
              <a:t>What</a:t>
            </a:r>
            <a:r>
              <a:rPr lang="nl-NL"/>
              <a:t> is </a:t>
            </a:r>
            <a:r>
              <a:rPr lang="nl-NL" err="1"/>
              <a:t>Avalonia</a:t>
            </a:r>
            <a:r>
              <a:rPr lang="nl-NL"/>
              <a:t>, </a:t>
            </a:r>
            <a:r>
              <a:rPr lang="nl-NL" err="1"/>
              <a:t>What</a:t>
            </a:r>
            <a:r>
              <a:rPr lang="nl-NL"/>
              <a:t> </a:t>
            </a:r>
            <a:r>
              <a:rPr lang="nl-NL" err="1"/>
              <a:t>problems</a:t>
            </a:r>
            <a:r>
              <a:rPr lang="nl-NL"/>
              <a:t> does </a:t>
            </a:r>
            <a:r>
              <a:rPr lang="nl-NL" err="1"/>
              <a:t>it</a:t>
            </a:r>
            <a:r>
              <a:rPr lang="nl-NL"/>
              <a:t> </a:t>
            </a:r>
            <a:r>
              <a:rPr lang="nl-NL" err="1"/>
              <a:t>solve</a:t>
            </a:r>
            <a:r>
              <a:rPr lang="nl-NL"/>
              <a:t>, </a:t>
            </a:r>
            <a:r>
              <a:rPr lang="nl-NL" err="1"/>
              <a:t>VsCode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0B7DC-64D0-4966-9D1A-4791655AD581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5036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D5465A-5B2B-BBCF-EBBC-62E4253A4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BD646FD-6103-2876-691F-2E433FD6E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E80CDE4-9715-6799-869C-109572322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BC7-512E-4C81-913B-C81B6CFF109F}" type="datetimeFigureOut">
              <a:rPr lang="nl-NL" smtClean="0"/>
              <a:t>16-10-2024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725D2E9-62ED-50C5-55E4-EDA4C1E1B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AEB1C75-0B45-F806-5BEF-A372BB48C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640-E233-424B-8C7B-BA29B1412C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9090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03532C-9188-FE29-3A0C-B5023AFF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AE2CB75-EFD8-8DDF-F554-474DF1A0F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BF773B0-48E6-B28A-B79A-4A4D99313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BC7-512E-4C81-913B-C81B6CFF109F}" type="datetimeFigureOut">
              <a:rPr lang="nl-NL" smtClean="0"/>
              <a:t>16-10-2024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E6337AD-51E9-3F2B-2D3E-5DD14EA64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C51655-5AA6-2E2B-D298-5D5D336DE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640-E233-424B-8C7B-BA29B1412C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3288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F545990-AE68-7558-AF05-D2E9B43B70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4AC8CA1-148D-D7C9-6A6F-288A0C8AF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6A3A51-9663-FABB-4BFE-EFF116264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BC7-512E-4C81-913B-C81B6CFF109F}" type="datetimeFigureOut">
              <a:rPr lang="nl-NL" smtClean="0"/>
              <a:t>16-10-2024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AD252EB-C2DC-5D53-501C-64183DFE4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779FE5C-FADF-7BB4-DAB0-B4C8A4057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640-E233-424B-8C7B-BA29B1412C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2975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FACBEB-A1C9-EDCD-7F99-E699750F1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BB14F29-46B3-5975-1044-AFE6A7DB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095D3ED-5D26-DDA5-E0B7-F8CE01383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BC7-512E-4C81-913B-C81B6CFF109F}" type="datetimeFigureOut">
              <a:rPr lang="nl-NL" smtClean="0"/>
              <a:t>16-10-2024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25F7906-162F-7545-BCCA-D6B76B67F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A34D160-48CC-F42D-A7A1-749FC76F3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640-E233-424B-8C7B-BA29B1412C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3036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F47CEE-6865-8EF2-0FC5-704F7444D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D7BD515-C19A-8A0D-3CBA-C1D6D3208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D6028C2-68BE-E67A-2F19-E1F931FE7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BC7-512E-4C81-913B-C81B6CFF109F}" type="datetimeFigureOut">
              <a:rPr lang="nl-NL" smtClean="0"/>
              <a:t>16-10-2024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9AAF58F-BAFD-B0EF-2D2E-4EE48A676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47BB9CC-BD17-E7F0-EC53-89D434603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640-E233-424B-8C7B-BA29B1412C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671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669442-C696-1EAE-8751-C332EA381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17EB96-E318-64CA-85ED-7DB5B1E4B6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E844DAA-5EE1-A4C6-A4C1-F4D7DA53A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664366E-AC81-26E0-9037-0CB8F9ADA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BC7-512E-4C81-913B-C81B6CFF109F}" type="datetimeFigureOut">
              <a:rPr lang="nl-NL" smtClean="0"/>
              <a:t>16-10-2024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0A790FD-FCF4-72FD-E92D-C8B9C98D9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42E1791-592E-9F68-5B73-1E77171C0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640-E233-424B-8C7B-BA29B1412C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928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C3F768-E2B8-374D-844C-836D7B115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477C416-1264-211D-A5F2-7D6AB7149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E31E5E9-98CD-5396-25D1-3A8E04F94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06762B4-74E1-78C7-07D3-C5651984A8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5C78136-0995-71BA-F988-548F7B0563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53AE4FCE-EC83-D002-DB8D-57BB534C3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BC7-512E-4C81-913B-C81B6CFF109F}" type="datetimeFigureOut">
              <a:rPr lang="nl-NL" smtClean="0"/>
              <a:t>16-10-2024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4EF0ED8-2D2F-C7BA-5AB8-26A7A8BA8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F166139-202D-6082-71AB-F553AFBA6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640-E233-424B-8C7B-BA29B1412C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0470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C247CB-DEF5-CFD6-6FCA-E0243D88F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999945F-A188-34FA-67F9-F5BDD8760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BC7-512E-4C81-913B-C81B6CFF109F}" type="datetimeFigureOut">
              <a:rPr lang="nl-NL" smtClean="0"/>
              <a:t>16-10-2024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E3EE006-602B-7F8B-FF22-B2FE4D2EB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4099DDE-1E37-3C13-1123-46E600964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640-E233-424B-8C7B-BA29B1412C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1364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BC77D180-FDA9-824F-4BD2-F9996410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BC7-512E-4C81-913B-C81B6CFF109F}" type="datetimeFigureOut">
              <a:rPr lang="nl-NL" smtClean="0"/>
              <a:t>16-10-2024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52DA44E-CFE2-B7DE-7529-B37637CBE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74B0414-8663-2C24-F1B5-61A19F802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640-E233-424B-8C7B-BA29B1412C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8854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B87FC7-A00F-FD41-5FDE-2B13B8287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144C963-DC43-45A2-DBB7-D412243CA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D2A0484-FA94-0558-E05B-9651F324C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7CCFCE4-EE53-860C-6174-4A672C8C7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BC7-512E-4C81-913B-C81B6CFF109F}" type="datetimeFigureOut">
              <a:rPr lang="nl-NL" smtClean="0"/>
              <a:t>16-10-2024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503A73C-4CC7-83E1-4D48-42C699C92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FC28076-48F9-9C48-74EE-80EE2FC76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640-E233-424B-8C7B-BA29B1412C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9189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1F6A8E-0727-C684-E5B3-8A981D5F1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24E3862-F957-B4C1-18D2-726FC061BD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B527A9E-9B99-2D4D-035F-8CD89BDD9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828E170-4CF1-6D41-6820-5000CEB33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BC7-512E-4C81-913B-C81B6CFF109F}" type="datetimeFigureOut">
              <a:rPr lang="nl-NL" smtClean="0"/>
              <a:t>16-10-2024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9718FCF-BA1F-2A74-8E55-B884E24DF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EB1CBB6-F0F8-386B-37DA-20F3154A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640-E233-424B-8C7B-BA29B1412C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523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47D1C1AD-4712-47BC-6B92-15252C5E5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F7E6125-FD11-3EC7-B84D-A08F72A5F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3EB865A-BEFB-4523-E54A-E27C483BEC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3CBBC7-512E-4C81-913B-C81B6CFF109F}" type="datetimeFigureOut">
              <a:rPr lang="nl-NL" smtClean="0"/>
              <a:t>16-10-2024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A00371E-D9BD-E77A-899C-941C4691F7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08D7923-43BF-BF3D-E774-2B6C393DB6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F21640-E233-424B-8C7B-BA29B1412C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1172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sv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valoniaui.net/docs/welcome" TargetMode="External"/><Relationship Id="rId2" Type="http://schemas.openxmlformats.org/officeDocument/2006/relationships/hyperlink" Target="https://play.avaloniaui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57296D-33F2-7794-807A-BD5A3DA95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14193"/>
            <a:ext cx="9144000" cy="2387600"/>
          </a:xfrm>
        </p:spPr>
        <p:txBody>
          <a:bodyPr/>
          <a:lstStyle/>
          <a:p>
            <a:r>
              <a:rPr lang="nl-NL"/>
              <a:t>Workshop 16th </a:t>
            </a:r>
            <a:r>
              <a:rPr lang="nl-NL" err="1"/>
              <a:t>October</a:t>
            </a:r>
            <a:endParaRPr lang="nl-NL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BBFDD2F-C107-8753-1D8B-6B56924A89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9511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err="1"/>
              <a:t>Created</a:t>
            </a:r>
            <a:r>
              <a:rPr lang="nl-NL"/>
              <a:t> </a:t>
            </a:r>
            <a:r>
              <a:rPr lang="nl-NL" err="1"/>
              <a:t>by</a:t>
            </a:r>
            <a:r>
              <a:rPr lang="nl-NL"/>
              <a:t> Mohamed Ismael </a:t>
            </a:r>
            <a:r>
              <a:rPr lang="nl-NL" err="1"/>
              <a:t>and</a:t>
            </a:r>
            <a:r>
              <a:rPr lang="nl-NL"/>
              <a:t> Glenn </a:t>
            </a:r>
            <a:r>
              <a:rPr lang="nl-NL" err="1"/>
              <a:t>Verstraelen</a:t>
            </a:r>
            <a:endParaRPr lang="nl-NL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0E39359-838C-7BE4-2B96-FEDAD8A09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3378" y="-496112"/>
            <a:ext cx="8385243" cy="419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883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599CAB-CF01-656A-9DE0-032C1145A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WPF </a:t>
            </a:r>
            <a:r>
              <a:rPr lang="nl-NL" err="1"/>
              <a:t>intergration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0FFCBF0-27E3-8DE7-DEBE-61FCB308B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err="1"/>
              <a:t>Avalonia</a:t>
            </a:r>
            <a:r>
              <a:rPr lang="nl-NL"/>
              <a:t> XPF </a:t>
            </a:r>
          </a:p>
          <a:p>
            <a:r>
              <a:rPr lang="nl-NL"/>
              <a:t>WPF </a:t>
            </a:r>
            <a:r>
              <a:rPr lang="nl-NL" err="1"/>
              <a:t>applications</a:t>
            </a:r>
            <a:r>
              <a:rPr lang="nl-NL"/>
              <a:t> on </a:t>
            </a:r>
            <a:r>
              <a:rPr lang="nl-NL" err="1"/>
              <a:t>macOS</a:t>
            </a:r>
            <a:r>
              <a:rPr lang="nl-NL"/>
              <a:t>, </a:t>
            </a:r>
            <a:r>
              <a:rPr lang="nl-NL" err="1"/>
              <a:t>and</a:t>
            </a:r>
            <a:r>
              <a:rPr lang="nl-NL"/>
              <a:t> Linux </a:t>
            </a:r>
          </a:p>
          <a:p>
            <a:r>
              <a:rPr lang="nl-NL" err="1"/>
              <a:t>Reuse</a:t>
            </a:r>
            <a:r>
              <a:rPr lang="nl-NL"/>
              <a:t> </a:t>
            </a:r>
            <a:r>
              <a:rPr lang="nl-NL" err="1"/>
              <a:t>existing</a:t>
            </a:r>
            <a:r>
              <a:rPr lang="nl-NL"/>
              <a:t> WPF code</a:t>
            </a:r>
          </a:p>
          <a:p>
            <a:r>
              <a:rPr lang="nl-NL"/>
              <a:t>Preserve </a:t>
            </a:r>
            <a:r>
              <a:rPr lang="nl-NL" err="1"/>
              <a:t>investments</a:t>
            </a:r>
            <a:r>
              <a:rPr lang="nl-NL"/>
              <a:t> in </a:t>
            </a:r>
            <a:r>
              <a:rPr lang="nl-NL" err="1"/>
              <a:t>third</a:t>
            </a:r>
            <a:r>
              <a:rPr lang="nl-NL"/>
              <a:t>-party </a:t>
            </a:r>
            <a:r>
              <a:rPr lang="nl-NL" err="1"/>
              <a:t>controls</a:t>
            </a:r>
            <a:r>
              <a:rPr lang="nl-NL"/>
              <a:t> </a:t>
            </a:r>
          </a:p>
          <a:p>
            <a:r>
              <a:rPr lang="nl-NL"/>
              <a:t>Port WPF apps </a:t>
            </a:r>
            <a:r>
              <a:rPr lang="nl-NL" err="1"/>
              <a:t>to</a:t>
            </a:r>
            <a:r>
              <a:rPr lang="nl-NL"/>
              <a:t> new platforms </a:t>
            </a:r>
          </a:p>
          <a:p>
            <a:endParaRPr lang="nl-NL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FB200FA-73B1-B197-7900-75DD186F12B7}"/>
              </a:ext>
            </a:extLst>
          </p:cNvPr>
          <p:cNvSpPr/>
          <p:nvPr/>
        </p:nvSpPr>
        <p:spPr>
          <a:xfrm>
            <a:off x="0" y="5560786"/>
            <a:ext cx="12192000" cy="1502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6AA50BD-CC1D-E739-755C-83A61CBA8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7734" y="5560786"/>
            <a:ext cx="2976532" cy="1488267"/>
          </a:xfrm>
          <a:prstGeom prst="rect">
            <a:avLst/>
          </a:prstGeom>
        </p:spPr>
      </p:pic>
      <p:pic>
        <p:nvPicPr>
          <p:cNvPr id="6" name="Afbeelding 5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7328E482-ABDB-35CE-287F-AA88A4B26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-4762"/>
            <a:ext cx="60960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885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DFDE5-FCE7-22B1-7A02-1668ADC7D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What</a:t>
            </a:r>
            <a:r>
              <a:rPr lang="nl-NL"/>
              <a:t> </a:t>
            </a:r>
            <a:r>
              <a:rPr lang="nl-NL" err="1"/>
              <a:t>problems</a:t>
            </a:r>
            <a:r>
              <a:rPr lang="nl-NL"/>
              <a:t> does </a:t>
            </a:r>
            <a:r>
              <a:rPr lang="nl-NL" err="1"/>
              <a:t>it</a:t>
            </a:r>
            <a:r>
              <a:rPr lang="nl-NL"/>
              <a:t> </a:t>
            </a:r>
            <a:r>
              <a:rPr lang="nl-NL" err="1"/>
              <a:t>solve</a:t>
            </a:r>
            <a:r>
              <a:rPr lang="nl-NL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A8B3E8-21C5-CB9D-4318-D07FC69D7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Cross-platform</a:t>
            </a:r>
          </a:p>
          <a:p>
            <a:r>
              <a:rPr lang="nl-NL" err="1"/>
              <a:t>Dynamic</a:t>
            </a:r>
            <a:r>
              <a:rPr lang="nl-NL"/>
              <a:t> UI development (previewer)</a:t>
            </a:r>
          </a:p>
          <a:p>
            <a:r>
              <a:rPr lang="en-GB"/>
              <a:t>Active adoption</a:t>
            </a:r>
          </a:p>
          <a:p>
            <a:r>
              <a:rPr lang="en-GB"/>
              <a:t>Supports mobile development, WPF doesn’t</a:t>
            </a:r>
            <a:endParaRPr lang="nl-N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938917-266A-98E8-4612-83709D409572}"/>
              </a:ext>
            </a:extLst>
          </p:cNvPr>
          <p:cNvSpPr/>
          <p:nvPr/>
        </p:nvSpPr>
        <p:spPr>
          <a:xfrm>
            <a:off x="0" y="5560786"/>
            <a:ext cx="12192000" cy="1502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94B3C6D-45F9-9C4F-F850-34C436BC6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7734" y="5560786"/>
            <a:ext cx="2976532" cy="1488267"/>
          </a:xfrm>
          <a:prstGeom prst="rect">
            <a:avLst/>
          </a:prstGeom>
        </p:spPr>
      </p:pic>
      <p:pic>
        <p:nvPicPr>
          <p:cNvPr id="6" name="Afbeelding 5" descr="Afbeelding met zwart, duisternis&#10;&#10;Automatisch gegenereerde beschrijving">
            <a:extLst>
              <a:ext uri="{FF2B5EF4-FFF2-40B4-BE49-F238E27FC236}">
                <a16:creationId xmlns:a16="http://schemas.microsoft.com/office/drawing/2014/main" id="{1DF53D76-2BB6-CFA8-B566-5DF828E6F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9735" y="2650934"/>
            <a:ext cx="1358748" cy="784953"/>
          </a:xfrm>
          <a:prstGeom prst="rect">
            <a:avLst/>
          </a:prstGeom>
        </p:spPr>
      </p:pic>
      <p:pic>
        <p:nvPicPr>
          <p:cNvPr id="7" name="Afbeelding 6" descr="Afbeelding met Lettertype, logo, Graphics, tekst&#10;&#10;Automatisch gegenereerde beschrijving">
            <a:extLst>
              <a:ext uri="{FF2B5EF4-FFF2-40B4-BE49-F238E27FC236}">
                <a16:creationId xmlns:a16="http://schemas.microsoft.com/office/drawing/2014/main" id="{C2FEBE32-53D8-ACE4-0516-8F0BA81AA8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5729" y="2299770"/>
            <a:ext cx="1386290" cy="775772"/>
          </a:xfrm>
          <a:prstGeom prst="rect">
            <a:avLst/>
          </a:prstGeom>
        </p:spPr>
      </p:pic>
      <p:pic>
        <p:nvPicPr>
          <p:cNvPr id="8" name="Afbeelding 7" descr="Afbeelding met zwart, duisternis&#10;&#10;Automatisch gegenereerde beschrijving">
            <a:extLst>
              <a:ext uri="{FF2B5EF4-FFF2-40B4-BE49-F238E27FC236}">
                <a16:creationId xmlns:a16="http://schemas.microsoft.com/office/drawing/2014/main" id="{0C49DB24-8B9A-F8CE-9774-13E7C72349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4373" y="1783356"/>
            <a:ext cx="1487278" cy="858398"/>
          </a:xfrm>
          <a:prstGeom prst="rect">
            <a:avLst/>
          </a:prstGeom>
        </p:spPr>
      </p:pic>
      <p:pic>
        <p:nvPicPr>
          <p:cNvPr id="9" name="Afbeelding 8" descr="Afbeelding met Graphics, schermopname, Lettertype, grafische vormgeving&#10;&#10;Automatisch gegenereerde beschrijving">
            <a:extLst>
              <a:ext uri="{FF2B5EF4-FFF2-40B4-BE49-F238E27FC236}">
                <a16:creationId xmlns:a16="http://schemas.microsoft.com/office/drawing/2014/main" id="{CCC16674-0238-8EE2-C48C-936FD0AACE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2031" y="1689252"/>
            <a:ext cx="984174" cy="956632"/>
          </a:xfrm>
          <a:prstGeom prst="rect">
            <a:avLst/>
          </a:prstGeom>
        </p:spPr>
      </p:pic>
      <p:pic>
        <p:nvPicPr>
          <p:cNvPr id="10" name="Afbeelding 9" descr="Afbeelding met schermopname, symbool, Graphics, ontwerp&#10;&#10;Automatisch gegenereerde beschrijving">
            <a:extLst>
              <a:ext uri="{FF2B5EF4-FFF2-40B4-BE49-F238E27FC236}">
                <a16:creationId xmlns:a16="http://schemas.microsoft.com/office/drawing/2014/main" id="{A8CC478B-44AF-3A72-F375-62869ABAAB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12796" y="750524"/>
            <a:ext cx="2157470" cy="123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80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DFDE5-FCE7-22B1-7A02-1668ADC7D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Visual Studio </a:t>
            </a:r>
            <a:r>
              <a:rPr lang="nl-NL" err="1"/>
              <a:t>vs</a:t>
            </a:r>
            <a:r>
              <a:rPr lang="nl-NL"/>
              <a:t> </a:t>
            </a:r>
            <a:r>
              <a:rPr lang="nl-NL" err="1"/>
              <a:t>VScode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A8B3E8-21C5-CB9D-4318-D07FC69D7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Both support C#</a:t>
            </a:r>
          </a:p>
          <a:p>
            <a:r>
              <a:rPr lang="nl-NL"/>
              <a:t>Visual Studio (2022) </a:t>
            </a:r>
            <a:r>
              <a:rPr lang="nl-NL" err="1"/>
              <a:t>works</a:t>
            </a:r>
            <a:r>
              <a:rPr lang="nl-NL"/>
              <a:t> </a:t>
            </a:r>
            <a:r>
              <a:rPr lang="nl-NL" err="1"/>
              <a:t>the</a:t>
            </a:r>
            <a:r>
              <a:rPr lang="nl-NL"/>
              <a:t> best, thanks to </a:t>
            </a:r>
            <a:r>
              <a:rPr lang="nl-NL" err="1"/>
              <a:t>the</a:t>
            </a:r>
            <a:r>
              <a:rPr lang="nl-NL"/>
              <a:t> previewer</a:t>
            </a:r>
          </a:p>
          <a:p>
            <a:r>
              <a:rPr lang="nl-NL" err="1"/>
              <a:t>VScode</a:t>
            </a:r>
            <a:r>
              <a:rPr lang="nl-NL"/>
              <a:t> extension </a:t>
            </a:r>
            <a:r>
              <a:rPr lang="nl-NL" err="1"/>
              <a:t>works</a:t>
            </a:r>
            <a:r>
              <a:rPr lang="nl-NL"/>
              <a:t> </a:t>
            </a:r>
            <a:r>
              <a:rPr lang="nl-NL" err="1"/>
              <a:t>too</a:t>
            </a:r>
            <a:r>
              <a:rPr lang="nl-NL"/>
              <a:t>, but </a:t>
            </a:r>
            <a:r>
              <a:rPr lang="nl-NL" err="1"/>
              <a:t>poor</a:t>
            </a:r>
            <a:r>
              <a:rPr lang="nl-NL"/>
              <a:t> previewer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938917-266A-98E8-4612-83709D409572}"/>
              </a:ext>
            </a:extLst>
          </p:cNvPr>
          <p:cNvSpPr/>
          <p:nvPr/>
        </p:nvSpPr>
        <p:spPr>
          <a:xfrm>
            <a:off x="0" y="5560786"/>
            <a:ext cx="12192000" cy="1502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94B3C6D-45F9-9C4F-F850-34C436BC6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7734" y="5560786"/>
            <a:ext cx="2976532" cy="148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04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DFDE5-FCE7-22B1-7A02-1668ADC7D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4"/>
            <a:ext cx="10515600" cy="1325563"/>
          </a:xfrm>
        </p:spPr>
        <p:txBody>
          <a:bodyPr/>
          <a:lstStyle/>
          <a:p>
            <a:pPr algn="ctr"/>
            <a:r>
              <a:rPr lang="nl-NL"/>
              <a:t>Workshop – </a:t>
            </a:r>
            <a:r>
              <a:rPr lang="nl-NL" err="1"/>
              <a:t>Character</a:t>
            </a:r>
            <a:r>
              <a:rPr lang="nl-NL"/>
              <a:t> Creator!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A8B3E8-21C5-CB9D-4318-D07FC69D7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nl-N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938917-266A-98E8-4612-83709D409572}"/>
              </a:ext>
            </a:extLst>
          </p:cNvPr>
          <p:cNvSpPr/>
          <p:nvPr/>
        </p:nvSpPr>
        <p:spPr>
          <a:xfrm>
            <a:off x="0" y="5560786"/>
            <a:ext cx="12192000" cy="1502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94B3C6D-45F9-9C4F-F850-34C436BC6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7734" y="5560786"/>
            <a:ext cx="2976532" cy="1488267"/>
          </a:xfrm>
          <a:prstGeom prst="rect">
            <a:avLst/>
          </a:prstGeom>
        </p:spPr>
      </p:pic>
      <p:pic>
        <p:nvPicPr>
          <p:cNvPr id="6" name="Afbeelding 5" descr="Afbeelding met tekst, schermopname, diagram, ontwerp&#10;&#10;Automatisch gegenereerde beschrijving">
            <a:extLst>
              <a:ext uri="{FF2B5EF4-FFF2-40B4-BE49-F238E27FC236}">
                <a16:creationId xmlns:a16="http://schemas.microsoft.com/office/drawing/2014/main" id="{BBA7D996-7D48-49F1-336F-AE7B125741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976" y="979365"/>
            <a:ext cx="11769686" cy="458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54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DFDE5-FCE7-22B1-7A02-1668ADC7D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nl-NL"/>
              <a:t>Workshop – </a:t>
            </a:r>
            <a:r>
              <a:rPr lang="nl-NL" err="1"/>
              <a:t>Character</a:t>
            </a:r>
            <a:r>
              <a:rPr lang="nl-NL"/>
              <a:t> Creator!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A8B3E8-21C5-CB9D-4318-D07FC69D7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2781"/>
            <a:ext cx="121920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endParaRPr lang="nl-NL" sz="2000" dirty="0"/>
          </a:p>
          <a:p>
            <a:r>
              <a:rPr lang="nl-NL" sz="2000" dirty="0"/>
              <a:t>Challenge 1: </a:t>
            </a:r>
            <a:r>
              <a:rPr lang="nl-NL" sz="2000" dirty="0" err="1"/>
              <a:t>Add</a:t>
            </a:r>
            <a:r>
              <a:rPr lang="nl-NL" sz="2000" dirty="0"/>
              <a:t> “Name” </a:t>
            </a:r>
            <a:r>
              <a:rPr lang="nl-NL" sz="2000" dirty="0" err="1"/>
              <a:t>and</a:t>
            </a:r>
            <a:r>
              <a:rPr lang="nl-NL" sz="2000" dirty="0"/>
              <a:t> “</a:t>
            </a:r>
            <a:r>
              <a:rPr lang="nl-NL" sz="2000" dirty="0" err="1"/>
              <a:t>Victory</a:t>
            </a:r>
            <a:r>
              <a:rPr lang="nl-NL" sz="2000" dirty="0"/>
              <a:t> Quote” </a:t>
            </a:r>
            <a:r>
              <a:rPr lang="nl-NL" sz="2000" dirty="0" err="1"/>
              <a:t>under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character</a:t>
            </a:r>
            <a:r>
              <a:rPr lang="nl-NL" sz="2000" dirty="0"/>
              <a:t>. Make </a:t>
            </a:r>
            <a:r>
              <a:rPr lang="nl-NL" sz="2000" dirty="0" err="1"/>
              <a:t>use</a:t>
            </a:r>
            <a:r>
              <a:rPr lang="nl-NL" sz="2000" dirty="0"/>
              <a:t> of data binding.</a:t>
            </a:r>
          </a:p>
          <a:p>
            <a:r>
              <a:rPr lang="nl-NL" sz="2000" dirty="0"/>
              <a:t>Challenge 2: </a:t>
            </a:r>
            <a:r>
              <a:rPr lang="nl-NL" sz="2000" dirty="0" err="1"/>
              <a:t>Create</a:t>
            </a:r>
            <a:r>
              <a:rPr lang="nl-NL" sz="2000" dirty="0"/>
              <a:t> a new class </a:t>
            </a:r>
            <a:r>
              <a:rPr lang="nl-NL" sz="2000" dirty="0" err="1"/>
              <a:t>named</a:t>
            </a:r>
            <a:r>
              <a:rPr lang="nl-NL" sz="2000" dirty="0"/>
              <a:t> </a:t>
            </a:r>
            <a:r>
              <a:rPr lang="nl-NL" sz="2000" dirty="0" err="1"/>
              <a:t>Gamebreaker</a:t>
            </a:r>
            <a:r>
              <a:rPr lang="nl-NL" sz="2000" dirty="0"/>
              <a:t>, </a:t>
            </a:r>
            <a:r>
              <a:rPr lang="nl-NL" sz="2000" dirty="0" err="1"/>
              <a:t>which</a:t>
            </a:r>
            <a:r>
              <a:rPr lang="nl-NL" sz="2000" dirty="0"/>
              <a:t> </a:t>
            </a:r>
            <a:r>
              <a:rPr lang="nl-NL" sz="2000" dirty="0" err="1"/>
              <a:t>can</a:t>
            </a:r>
            <a:r>
              <a:rPr lang="nl-NL" sz="2000" dirty="0"/>
              <a:t> </a:t>
            </a:r>
            <a:r>
              <a:rPr lang="nl-NL" sz="2000" dirty="0" err="1"/>
              <a:t>manipulate</a:t>
            </a:r>
            <a:r>
              <a:rPr lang="nl-NL" sz="2000" dirty="0"/>
              <a:t> </a:t>
            </a:r>
            <a:r>
              <a:rPr lang="nl-NL" sz="2000" dirty="0" err="1"/>
              <a:t>all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stats</a:t>
            </a:r>
            <a:r>
              <a:rPr lang="nl-NL" sz="2000" dirty="0"/>
              <a:t>, </a:t>
            </a:r>
            <a:r>
              <a:rPr lang="nl-NL" sz="2000" dirty="0" err="1"/>
              <a:t>including</a:t>
            </a:r>
            <a:r>
              <a:rPr lang="nl-NL" sz="2000" dirty="0"/>
              <a:t> </a:t>
            </a:r>
            <a:r>
              <a:rPr lang="nl-NL" sz="2000" dirty="0" err="1"/>
              <a:t>height</a:t>
            </a:r>
            <a:r>
              <a:rPr lang="nl-NL" sz="2000" dirty="0"/>
              <a:t> </a:t>
            </a:r>
            <a:r>
              <a:rPr lang="nl-NL" sz="2000" dirty="0" err="1"/>
              <a:t>and</a:t>
            </a:r>
            <a:r>
              <a:rPr lang="nl-NL" sz="2000" dirty="0"/>
              <a:t> </a:t>
            </a:r>
            <a:r>
              <a:rPr lang="nl-NL" sz="2000" dirty="0" err="1"/>
              <a:t>width</a:t>
            </a:r>
            <a:r>
              <a:rPr lang="nl-NL" sz="2000" dirty="0"/>
              <a:t>. Make </a:t>
            </a:r>
            <a:r>
              <a:rPr lang="nl-NL" sz="2000" dirty="0" err="1"/>
              <a:t>sure</a:t>
            </a:r>
            <a:r>
              <a:rPr lang="nl-NL" sz="2000" dirty="0"/>
              <a:t> </a:t>
            </a:r>
            <a:r>
              <a:rPr lang="nl-NL" sz="2000" dirty="0" err="1"/>
              <a:t>that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height</a:t>
            </a:r>
            <a:r>
              <a:rPr lang="nl-NL" sz="2000" dirty="0"/>
              <a:t> </a:t>
            </a:r>
            <a:r>
              <a:rPr lang="nl-NL" sz="2000" dirty="0" err="1"/>
              <a:t>and</a:t>
            </a:r>
            <a:r>
              <a:rPr lang="nl-NL" sz="2000" dirty="0"/>
              <a:t> </a:t>
            </a:r>
            <a:r>
              <a:rPr lang="nl-NL" sz="2000" dirty="0" err="1"/>
              <a:t>width</a:t>
            </a:r>
            <a:r>
              <a:rPr lang="nl-NL" sz="2000" dirty="0"/>
              <a:t> </a:t>
            </a:r>
            <a:r>
              <a:rPr lang="nl-NL" sz="2000" dirty="0" err="1"/>
              <a:t>dynamically</a:t>
            </a:r>
            <a:r>
              <a:rPr lang="nl-NL" sz="2000" dirty="0"/>
              <a:t> change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character’s</a:t>
            </a:r>
            <a:r>
              <a:rPr lang="nl-NL" sz="2000" dirty="0"/>
              <a:t> </a:t>
            </a:r>
            <a:r>
              <a:rPr lang="nl-NL" sz="2000" dirty="0" err="1"/>
              <a:t>height</a:t>
            </a:r>
            <a:r>
              <a:rPr lang="nl-NL" sz="2000" dirty="0"/>
              <a:t> </a:t>
            </a:r>
            <a:r>
              <a:rPr lang="nl-NL" sz="2000" dirty="0" err="1"/>
              <a:t>and</a:t>
            </a:r>
            <a:r>
              <a:rPr lang="nl-NL" sz="2000" dirty="0"/>
              <a:t> </a:t>
            </a:r>
            <a:r>
              <a:rPr lang="nl-NL" sz="2000" dirty="0" err="1"/>
              <a:t>width</a:t>
            </a:r>
            <a:r>
              <a:rPr lang="nl-NL" sz="2000" dirty="0"/>
              <a:t> as well.</a:t>
            </a:r>
          </a:p>
          <a:p>
            <a:r>
              <a:rPr lang="nl-NL" sz="2000" dirty="0"/>
              <a:t>Challenge 3: </a:t>
            </a:r>
            <a:r>
              <a:rPr lang="nl-NL" sz="2000" dirty="0" err="1"/>
              <a:t>Add</a:t>
            </a:r>
            <a:r>
              <a:rPr lang="nl-NL" sz="2000" dirty="0"/>
              <a:t> </a:t>
            </a:r>
            <a:r>
              <a:rPr lang="nl-NL" sz="2000" dirty="0" err="1"/>
              <a:t>color</a:t>
            </a:r>
            <a:r>
              <a:rPr lang="nl-NL" sz="2000" dirty="0"/>
              <a:t> input </a:t>
            </a:r>
            <a:r>
              <a:rPr lang="nl-NL" sz="2000" dirty="0" err="1"/>
              <a:t>to</a:t>
            </a:r>
            <a:r>
              <a:rPr lang="nl-NL" sz="2000" dirty="0"/>
              <a:t> </a:t>
            </a:r>
            <a:r>
              <a:rPr lang="nl-NL" sz="2000" dirty="0" err="1"/>
              <a:t>customize</a:t>
            </a:r>
            <a:r>
              <a:rPr lang="nl-NL" sz="2000" dirty="0"/>
              <a:t> </a:t>
            </a:r>
            <a:r>
              <a:rPr lang="nl-NL" sz="2000" dirty="0" err="1"/>
              <a:t>character</a:t>
            </a:r>
            <a:r>
              <a:rPr lang="nl-NL" sz="2000" dirty="0"/>
              <a:t> </a:t>
            </a:r>
            <a:r>
              <a:rPr lang="nl-NL" sz="2000" dirty="0" err="1"/>
              <a:t>color</a:t>
            </a:r>
            <a:r>
              <a:rPr lang="nl-NL" sz="2000" dirty="0"/>
              <a:t> per body part. Make </a:t>
            </a:r>
            <a:r>
              <a:rPr lang="nl-NL" sz="2000" dirty="0" err="1"/>
              <a:t>use</a:t>
            </a:r>
            <a:r>
              <a:rPr lang="nl-NL" sz="2000" dirty="0"/>
              <a:t> of data binding.</a:t>
            </a:r>
          </a:p>
          <a:p>
            <a:endParaRPr lang="nl-NL" sz="2000" dirty="0"/>
          </a:p>
          <a:p>
            <a:pPr marL="0" indent="0">
              <a:buNone/>
            </a:pPr>
            <a:r>
              <a:rPr lang="nl-NL" sz="2400" dirty="0"/>
              <a:t>https://www.github.com/esd-2024-avaloniaui</a:t>
            </a:r>
          </a:p>
          <a:p>
            <a:endParaRPr lang="nl-NL" sz="2000" dirty="0"/>
          </a:p>
          <a:p>
            <a:r>
              <a:rPr lang="nl-NL" sz="2000" dirty="0" err="1"/>
              <a:t>Helpful</a:t>
            </a:r>
            <a:r>
              <a:rPr lang="nl-NL" sz="2000" dirty="0"/>
              <a:t> </a:t>
            </a:r>
            <a:r>
              <a:rPr lang="nl-NL" sz="2000" dirty="0" err="1"/>
              <a:t>recourses</a:t>
            </a:r>
            <a:r>
              <a:rPr lang="nl-NL" sz="2000" dirty="0"/>
              <a:t>:</a:t>
            </a:r>
          </a:p>
          <a:p>
            <a:pPr lvl="1"/>
            <a:r>
              <a:rPr lang="nl-NL" sz="1600" dirty="0">
                <a:hlinkClick r:id="rId2"/>
              </a:rPr>
              <a:t>https://play.avaloniaui.net/</a:t>
            </a:r>
            <a:endParaRPr lang="nl-NL" sz="1600" dirty="0"/>
          </a:p>
          <a:p>
            <a:pPr lvl="1"/>
            <a:r>
              <a:rPr lang="nl-NL" sz="1600" dirty="0">
                <a:ea typeface="+mn-lt"/>
                <a:cs typeface="+mn-lt"/>
                <a:hlinkClick r:id="rId3"/>
              </a:rPr>
              <a:t>https://docs.avaloniaui.net/docs/welcome</a:t>
            </a:r>
            <a:endParaRPr lang="nl-NL" sz="1600" dirty="0"/>
          </a:p>
          <a:p>
            <a:pPr lvl="1"/>
            <a:r>
              <a:rPr lang="nl-NL" sz="1600" dirty="0"/>
              <a:t>README </a:t>
            </a:r>
            <a:r>
              <a:rPr lang="nl-NL" sz="1600" dirty="0" err="1"/>
              <a:t>for</a:t>
            </a:r>
            <a:r>
              <a:rPr lang="nl-NL" sz="1600" dirty="0"/>
              <a:t> project </a:t>
            </a:r>
            <a:r>
              <a:rPr lang="nl-NL" sz="1600" dirty="0" err="1"/>
              <a:t>build</a:t>
            </a:r>
            <a:r>
              <a:rPr lang="nl-NL" sz="1600" dirty="0"/>
              <a:t> </a:t>
            </a:r>
            <a:r>
              <a:rPr lang="nl-NL" sz="1600" dirty="0" err="1"/>
              <a:t>instructions</a:t>
            </a:r>
            <a:endParaRPr lang="nl-NL" sz="1600" dirty="0"/>
          </a:p>
          <a:p>
            <a:pPr lvl="1"/>
            <a:r>
              <a:rPr lang="nl-NL" sz="1600" dirty="0" err="1"/>
              <a:t>Otherwise</a:t>
            </a:r>
            <a:r>
              <a:rPr lang="nl-NL" sz="1600" dirty="0"/>
              <a:t>, </a:t>
            </a:r>
            <a:r>
              <a:rPr lang="nl-NL" sz="1600" dirty="0" err="1"/>
              <a:t>ask</a:t>
            </a:r>
            <a:r>
              <a:rPr lang="nl-NL" sz="1600" dirty="0"/>
              <a:t> </a:t>
            </a:r>
            <a:r>
              <a:rPr lang="nl-NL" sz="1600" dirty="0" err="1"/>
              <a:t>us</a:t>
            </a:r>
            <a:r>
              <a:rPr lang="nl-NL" sz="1600" dirty="0"/>
              <a:t>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938917-266A-98E8-4612-83709D409572}"/>
              </a:ext>
            </a:extLst>
          </p:cNvPr>
          <p:cNvSpPr/>
          <p:nvPr/>
        </p:nvSpPr>
        <p:spPr>
          <a:xfrm>
            <a:off x="0" y="5560786"/>
            <a:ext cx="12192000" cy="1502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94B3C6D-45F9-9C4F-F850-34C436BC6A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07734" y="5560786"/>
            <a:ext cx="2976532" cy="14882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C8B0A9-BA4D-4D5D-88D1-7B68AC7879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5333" y="2817203"/>
            <a:ext cx="2810267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336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DFDE5-FCE7-22B1-7A02-1668ADC7D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nl-NL"/>
              <a:t>Pros/</a:t>
            </a:r>
            <a:r>
              <a:rPr lang="nl-NL" err="1"/>
              <a:t>cons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A8B3E8-21C5-CB9D-4318-D07FC69D7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76633"/>
            <a:ext cx="10515600" cy="4351338"/>
          </a:xfrm>
        </p:spPr>
        <p:txBody>
          <a:bodyPr>
            <a:normAutofit/>
          </a:bodyPr>
          <a:lstStyle/>
          <a:p>
            <a:r>
              <a:rPr lang="nl-NL" sz="3200"/>
              <a:t>Pros</a:t>
            </a:r>
          </a:p>
          <a:p>
            <a:pPr lvl="1"/>
            <a:r>
              <a:rPr lang="nl-NL" sz="2800"/>
              <a:t>Easy </a:t>
            </a:r>
            <a:r>
              <a:rPr lang="nl-NL" sz="2800" err="1"/>
              <a:t>to</a:t>
            </a:r>
            <a:r>
              <a:rPr lang="nl-NL" sz="2800"/>
              <a:t> </a:t>
            </a:r>
            <a:r>
              <a:rPr lang="nl-NL" sz="2800" err="1"/>
              <a:t>build</a:t>
            </a:r>
            <a:r>
              <a:rPr lang="nl-NL" sz="2800"/>
              <a:t> modern UI</a:t>
            </a:r>
          </a:p>
          <a:p>
            <a:pPr lvl="1"/>
            <a:r>
              <a:rPr lang="nl-NL" sz="2800"/>
              <a:t>Easy </a:t>
            </a:r>
            <a:r>
              <a:rPr lang="nl-NL" sz="2800" err="1"/>
              <a:t>to</a:t>
            </a:r>
            <a:r>
              <a:rPr lang="nl-NL" sz="2800"/>
              <a:t> </a:t>
            </a:r>
            <a:r>
              <a:rPr lang="nl-NL" sz="2800" err="1"/>
              <a:t>maintain</a:t>
            </a:r>
            <a:r>
              <a:rPr lang="nl-NL" sz="2800"/>
              <a:t> code</a:t>
            </a:r>
          </a:p>
          <a:p>
            <a:pPr lvl="1"/>
            <a:r>
              <a:rPr lang="nl-NL" sz="2800"/>
              <a:t>Easy </a:t>
            </a:r>
            <a:r>
              <a:rPr lang="nl-NL" sz="2800" err="1"/>
              <a:t>to</a:t>
            </a:r>
            <a:r>
              <a:rPr lang="nl-NL" sz="2800"/>
              <a:t> test, without </a:t>
            </a:r>
            <a:r>
              <a:rPr lang="nl-NL" sz="2800" err="1"/>
              <a:t>referencing</a:t>
            </a:r>
            <a:r>
              <a:rPr lang="nl-NL" sz="2800"/>
              <a:t> UI</a:t>
            </a:r>
          </a:p>
          <a:p>
            <a:r>
              <a:rPr lang="nl-NL" sz="3200" err="1"/>
              <a:t>Cons</a:t>
            </a:r>
            <a:endParaRPr lang="nl-NL" sz="3200"/>
          </a:p>
          <a:p>
            <a:pPr lvl="1"/>
            <a:r>
              <a:rPr lang="nl-NL" sz="2800" err="1"/>
              <a:t>Lack</a:t>
            </a:r>
            <a:r>
              <a:rPr lang="nl-NL" sz="2800"/>
              <a:t> of </a:t>
            </a:r>
            <a:r>
              <a:rPr lang="nl-NL" sz="2800" err="1"/>
              <a:t>documentation</a:t>
            </a:r>
            <a:endParaRPr lang="nl-NL" sz="2800"/>
          </a:p>
          <a:p>
            <a:pPr lvl="1"/>
            <a:r>
              <a:rPr lang="nl-NL" sz="2800"/>
              <a:t>Overkill </a:t>
            </a:r>
            <a:r>
              <a:rPr lang="nl-NL" sz="2800" err="1"/>
              <a:t>for</a:t>
            </a:r>
            <a:r>
              <a:rPr lang="nl-NL" sz="2800"/>
              <a:t> single –page or </a:t>
            </a:r>
            <a:r>
              <a:rPr lang="nl-NL" sz="2800" err="1"/>
              <a:t>very</a:t>
            </a:r>
            <a:r>
              <a:rPr lang="nl-NL" sz="2800"/>
              <a:t> small apps.</a:t>
            </a:r>
          </a:p>
          <a:p>
            <a:pPr lvl="1"/>
            <a:r>
              <a:rPr lang="nl-NL" sz="2800"/>
              <a:t>Previewer support</a:t>
            </a:r>
          </a:p>
          <a:p>
            <a:pPr lvl="1"/>
            <a:r>
              <a:rPr lang="nl-NL" sz="2800"/>
              <a:t>Docker </a:t>
            </a:r>
            <a:r>
              <a:rPr lang="nl-NL" sz="2800" err="1"/>
              <a:t>limitations</a:t>
            </a:r>
            <a:endParaRPr lang="nl-NL" sz="28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938917-266A-98E8-4612-83709D409572}"/>
              </a:ext>
            </a:extLst>
          </p:cNvPr>
          <p:cNvSpPr/>
          <p:nvPr/>
        </p:nvSpPr>
        <p:spPr>
          <a:xfrm>
            <a:off x="0" y="5560786"/>
            <a:ext cx="12192000" cy="1502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94B3C6D-45F9-9C4F-F850-34C436BC6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7734" y="5560786"/>
            <a:ext cx="2976532" cy="148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024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57296D-33F2-7794-807A-BD5A3DA95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14193"/>
            <a:ext cx="9144000" cy="2387600"/>
          </a:xfrm>
        </p:spPr>
        <p:txBody>
          <a:bodyPr/>
          <a:lstStyle/>
          <a:p>
            <a:endParaRPr lang="nl-NL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BBFDD2F-C107-8753-1D8B-6B56924A89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9511"/>
            <a:ext cx="9144000" cy="1655762"/>
          </a:xfrm>
        </p:spPr>
        <p:txBody>
          <a:bodyPr/>
          <a:lstStyle/>
          <a:p>
            <a:r>
              <a:rPr lang="nl-NL" err="1"/>
              <a:t>Thank</a:t>
            </a:r>
            <a:r>
              <a:rPr lang="nl-NL"/>
              <a:t> </a:t>
            </a:r>
            <a:r>
              <a:rPr lang="nl-NL" err="1"/>
              <a:t>you</a:t>
            </a:r>
            <a:r>
              <a:rPr lang="nl-NL"/>
              <a:t> </a:t>
            </a:r>
            <a:r>
              <a:rPr lang="nl-NL" err="1"/>
              <a:t>for</a:t>
            </a:r>
            <a:r>
              <a:rPr lang="nl-NL"/>
              <a:t> </a:t>
            </a:r>
            <a:r>
              <a:rPr lang="nl-NL" err="1"/>
              <a:t>your</a:t>
            </a:r>
            <a:r>
              <a:rPr lang="nl-NL"/>
              <a:t> attention!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0E39359-838C-7BE4-2B96-FEDAD8A09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3378" y="-496112"/>
            <a:ext cx="8385243" cy="419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183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DFDE5-FCE7-22B1-7A02-1668ADC7D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4" y="-2104"/>
            <a:ext cx="10515600" cy="1325563"/>
          </a:xfrm>
        </p:spPr>
        <p:txBody>
          <a:bodyPr/>
          <a:lstStyle/>
          <a:p>
            <a:r>
              <a:rPr lang="nl-NL"/>
              <a:t>Index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A8B3E8-21C5-CB9D-4318-D07FC69D7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4" y="1320685"/>
            <a:ext cx="10515600" cy="43513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nl-NL" err="1"/>
              <a:t>What</a:t>
            </a:r>
            <a:r>
              <a:rPr lang="nl-NL"/>
              <a:t> is </a:t>
            </a:r>
            <a:r>
              <a:rPr lang="nl-NL" err="1"/>
              <a:t>Avalonia</a:t>
            </a:r>
            <a:r>
              <a:rPr lang="nl-NL"/>
              <a:t> UI?</a:t>
            </a:r>
          </a:p>
          <a:p>
            <a:r>
              <a:rPr lang="nl-NL"/>
              <a:t>How does MVVM </a:t>
            </a:r>
            <a:r>
              <a:rPr lang="nl-NL" err="1"/>
              <a:t>work</a:t>
            </a:r>
            <a:r>
              <a:rPr lang="nl-NL"/>
              <a:t>?</a:t>
            </a:r>
          </a:p>
          <a:p>
            <a:r>
              <a:rPr lang="nl-NL" err="1"/>
              <a:t>Avalonia</a:t>
            </a:r>
            <a:r>
              <a:rPr lang="nl-NL"/>
              <a:t> UI </a:t>
            </a:r>
            <a:r>
              <a:rPr lang="nl-NL" err="1"/>
              <a:t>vs</a:t>
            </a:r>
            <a:endParaRPr lang="nl-NL"/>
          </a:p>
          <a:p>
            <a:pPr lvl="1">
              <a:buFont typeface="Courier New" panose="020B0604020202020204" pitchFamily="34" charset="0"/>
              <a:buChar char="o"/>
            </a:pPr>
            <a:r>
              <a:rPr lang="nl-NL"/>
              <a:t>MAUI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nl-NL" err="1"/>
              <a:t>Electron</a:t>
            </a:r>
            <a:endParaRPr lang="nl-NL"/>
          </a:p>
          <a:p>
            <a:pPr lvl="1">
              <a:buFont typeface="Courier New" panose="020B0604020202020204" pitchFamily="34" charset="0"/>
              <a:buChar char="o"/>
            </a:pPr>
            <a:r>
              <a:rPr lang="nl-NL"/>
              <a:t>Flutter</a:t>
            </a:r>
          </a:p>
          <a:p>
            <a:r>
              <a:rPr lang="nl-NL"/>
              <a:t>WPF </a:t>
            </a:r>
            <a:r>
              <a:rPr lang="nl-NL" err="1"/>
              <a:t>integration</a:t>
            </a:r>
            <a:endParaRPr lang="nl-NL"/>
          </a:p>
          <a:p>
            <a:r>
              <a:rPr lang="nl-NL" err="1"/>
              <a:t>What</a:t>
            </a:r>
            <a:r>
              <a:rPr lang="nl-NL"/>
              <a:t> </a:t>
            </a:r>
            <a:r>
              <a:rPr lang="nl-NL" err="1"/>
              <a:t>problems</a:t>
            </a:r>
            <a:r>
              <a:rPr lang="nl-NL"/>
              <a:t> does </a:t>
            </a:r>
            <a:r>
              <a:rPr lang="nl-NL" err="1"/>
              <a:t>it</a:t>
            </a:r>
            <a:r>
              <a:rPr lang="nl-NL"/>
              <a:t> </a:t>
            </a:r>
            <a:r>
              <a:rPr lang="nl-NL" err="1"/>
              <a:t>solve</a:t>
            </a:r>
            <a:r>
              <a:rPr lang="nl-NL"/>
              <a:t>?</a:t>
            </a:r>
          </a:p>
          <a:p>
            <a:r>
              <a:rPr lang="nl-NL"/>
              <a:t>Visual Studio </a:t>
            </a:r>
            <a:r>
              <a:rPr lang="nl-NL" err="1"/>
              <a:t>vs</a:t>
            </a:r>
            <a:r>
              <a:rPr lang="nl-NL"/>
              <a:t> </a:t>
            </a:r>
            <a:r>
              <a:rPr lang="nl-NL" err="1"/>
              <a:t>Vscode</a:t>
            </a:r>
            <a:endParaRPr lang="nl-NL"/>
          </a:p>
          <a:p>
            <a:r>
              <a:rPr lang="nl-NL"/>
              <a:t>Workshop</a:t>
            </a:r>
          </a:p>
          <a:p>
            <a:r>
              <a:rPr lang="nl-NL"/>
              <a:t>Pros/</a:t>
            </a:r>
            <a:r>
              <a:rPr lang="nl-NL" err="1"/>
              <a:t>Cons</a:t>
            </a:r>
            <a:endParaRPr lang="nl-N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938917-266A-98E8-4612-83709D409572}"/>
              </a:ext>
            </a:extLst>
          </p:cNvPr>
          <p:cNvSpPr/>
          <p:nvPr/>
        </p:nvSpPr>
        <p:spPr>
          <a:xfrm>
            <a:off x="0" y="5560786"/>
            <a:ext cx="12192000" cy="1502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94B3C6D-45F9-9C4F-F850-34C436BC6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07734" y="5560786"/>
            <a:ext cx="2976532" cy="148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017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DFDE5-FCE7-22B1-7A02-1668ADC7D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What</a:t>
            </a:r>
            <a:r>
              <a:rPr lang="nl-NL"/>
              <a:t> is </a:t>
            </a:r>
            <a:r>
              <a:rPr lang="nl-NL" err="1"/>
              <a:t>Avalonia</a:t>
            </a:r>
            <a:r>
              <a:rPr lang="nl-NL"/>
              <a:t> UI?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A8B3E8-21C5-CB9D-4318-D07FC69D7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XAML-</a:t>
            </a:r>
            <a:r>
              <a:rPr lang="nl-NL" err="1"/>
              <a:t>framework</a:t>
            </a:r>
            <a:r>
              <a:rPr lang="nl-NL"/>
              <a:t> in .NET 8 (WPF </a:t>
            </a:r>
            <a:r>
              <a:rPr lang="nl-NL" err="1"/>
              <a:t>successor</a:t>
            </a:r>
            <a:r>
              <a:rPr lang="nl-NL"/>
              <a:t>)</a:t>
            </a:r>
          </a:p>
          <a:p>
            <a:r>
              <a:rPr lang="nl-NL"/>
              <a:t>Open source</a:t>
            </a:r>
          </a:p>
          <a:p>
            <a:r>
              <a:rPr lang="nl-NL"/>
              <a:t>Cross-platform (Win, </a:t>
            </a:r>
            <a:r>
              <a:rPr lang="nl-NL" err="1"/>
              <a:t>macOS</a:t>
            </a:r>
            <a:r>
              <a:rPr lang="nl-NL"/>
              <a:t>, Linux, Android, </a:t>
            </a:r>
            <a:r>
              <a:rPr lang="nl-NL" err="1"/>
              <a:t>WebAssembly</a:t>
            </a:r>
            <a:r>
              <a:rPr lang="nl-NL"/>
              <a:t>, </a:t>
            </a:r>
            <a:r>
              <a:rPr lang="nl-NL" err="1"/>
              <a:t>embedded</a:t>
            </a:r>
            <a:r>
              <a:rPr lang="nl-NL"/>
              <a:t>)</a:t>
            </a:r>
          </a:p>
          <a:p>
            <a:r>
              <a:rPr lang="nl-NL" err="1"/>
              <a:t>Usable</a:t>
            </a:r>
            <a:r>
              <a:rPr lang="nl-NL"/>
              <a:t> in Visual Studio 2022, </a:t>
            </a:r>
            <a:r>
              <a:rPr lang="nl-NL" err="1"/>
              <a:t>VScode</a:t>
            </a:r>
            <a:r>
              <a:rPr lang="nl-NL"/>
              <a:t> </a:t>
            </a:r>
            <a:r>
              <a:rPr lang="nl-NL" err="1"/>
              <a:t>and</a:t>
            </a:r>
            <a:r>
              <a:rPr lang="nl-NL"/>
              <a:t> </a:t>
            </a:r>
            <a:r>
              <a:rPr lang="nl-NL" err="1"/>
              <a:t>JetBrains</a:t>
            </a:r>
            <a:r>
              <a:rPr lang="nl-NL"/>
              <a:t> Rider.</a:t>
            </a:r>
          </a:p>
          <a:p>
            <a:r>
              <a:rPr lang="nl-NL"/>
              <a:t>Last </a:t>
            </a:r>
            <a:r>
              <a:rPr lang="nl-NL" err="1"/>
              <a:t>checked</a:t>
            </a:r>
            <a:r>
              <a:rPr lang="nl-NL"/>
              <a:t> on 12th </a:t>
            </a:r>
            <a:r>
              <a:rPr lang="nl-NL" err="1"/>
              <a:t>October</a:t>
            </a:r>
            <a:r>
              <a:rPr lang="nl-NL"/>
              <a:t>:</a:t>
            </a:r>
          </a:p>
          <a:p>
            <a:pPr lvl="1"/>
            <a:r>
              <a:rPr lang="nl-NL" err="1"/>
              <a:t>Contributors</a:t>
            </a:r>
            <a:r>
              <a:rPr lang="nl-NL"/>
              <a:t> - 435</a:t>
            </a:r>
          </a:p>
          <a:p>
            <a:pPr lvl="1"/>
            <a:r>
              <a:rPr lang="nl-NL" err="1"/>
              <a:t>Installs</a:t>
            </a:r>
            <a:r>
              <a:rPr lang="nl-NL"/>
              <a:t> – 58,206,406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938917-266A-98E8-4612-83709D409572}"/>
              </a:ext>
            </a:extLst>
          </p:cNvPr>
          <p:cNvSpPr/>
          <p:nvPr/>
        </p:nvSpPr>
        <p:spPr>
          <a:xfrm>
            <a:off x="0" y="5560786"/>
            <a:ext cx="12192000" cy="1502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94B3C6D-45F9-9C4F-F850-34C436BC6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7734" y="5560786"/>
            <a:ext cx="2976532" cy="148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858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DFDE5-FCE7-22B1-7A02-1668ADC7D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How does MVVM </a:t>
            </a:r>
            <a:r>
              <a:rPr lang="nl-NL" err="1"/>
              <a:t>work</a:t>
            </a:r>
            <a:r>
              <a:rPr lang="nl-NL"/>
              <a:t>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938917-266A-98E8-4612-83709D409572}"/>
              </a:ext>
            </a:extLst>
          </p:cNvPr>
          <p:cNvSpPr/>
          <p:nvPr/>
        </p:nvSpPr>
        <p:spPr>
          <a:xfrm>
            <a:off x="0" y="5560786"/>
            <a:ext cx="12192000" cy="1502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94B3C6D-45F9-9C4F-F850-34C436BC6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7734" y="5560786"/>
            <a:ext cx="2976532" cy="14882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CA3D1C-7D7C-6A9A-8B7E-8BF7E51A4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7557" y="1611667"/>
            <a:ext cx="5106240" cy="334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318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DFDE5-FCE7-22B1-7A02-1668ADC7D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How does MVVM </a:t>
            </a:r>
            <a:r>
              <a:rPr lang="nl-NL" err="1"/>
              <a:t>work</a:t>
            </a:r>
            <a:r>
              <a:rPr lang="nl-NL"/>
              <a:t>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938917-266A-98E8-4612-83709D409572}"/>
              </a:ext>
            </a:extLst>
          </p:cNvPr>
          <p:cNvSpPr/>
          <p:nvPr/>
        </p:nvSpPr>
        <p:spPr>
          <a:xfrm>
            <a:off x="0" y="5560786"/>
            <a:ext cx="12192000" cy="1502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94B3C6D-45F9-9C4F-F850-34C436BC6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7734" y="5560786"/>
            <a:ext cx="2976532" cy="1488267"/>
          </a:xfrm>
          <a:prstGeom prst="rect">
            <a:avLst/>
          </a:prstGeom>
        </p:spPr>
      </p:pic>
      <p:pic>
        <p:nvPicPr>
          <p:cNvPr id="3" name="Afbeelding 2" descr="https://cdn.discordapp.com/attachments/1014867290765934603/1295809680991457342/image.png?ex=6710004e&amp;is=670eaece&amp;hm=6d413dd08a64b4ca640656022cff1de65a568013ee1a31de78a8b9914189e829&amp;">
            <a:extLst>
              <a:ext uri="{FF2B5EF4-FFF2-40B4-BE49-F238E27FC236}">
                <a16:creationId xmlns:a16="http://schemas.microsoft.com/office/drawing/2014/main" id="{C96DFA52-7E6B-4C7D-B69B-22EEA49D6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506" y="2471737"/>
            <a:ext cx="5519487" cy="1914525"/>
          </a:xfrm>
          <a:prstGeom prst="rect">
            <a:avLst/>
          </a:prstGeom>
        </p:spPr>
      </p:pic>
      <p:pic>
        <p:nvPicPr>
          <p:cNvPr id="7" name="Afbeelding 6" descr="https://cdn.discordapp.com/attachments/1014867290765934603/1295809789791572052/image.png?ex=67100068&amp;is=670eaee8&amp;hm=bc6c561451883bab03548870ab170983093c1c9a77b65fdcf8b7edbf0cec322b&amp;">
            <a:extLst>
              <a:ext uri="{FF2B5EF4-FFF2-40B4-BE49-F238E27FC236}">
                <a16:creationId xmlns:a16="http://schemas.microsoft.com/office/drawing/2014/main" id="{3EA968B9-C2A6-43C8-BD3C-B2B50ECB34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7354" y="1425240"/>
            <a:ext cx="5745581" cy="4127835"/>
          </a:xfrm>
          <a:prstGeom prst="rect">
            <a:avLst/>
          </a:prstGeom>
        </p:spPr>
      </p:pic>
      <p:sp>
        <p:nvSpPr>
          <p:cNvPr id="8" name="Pijl: links/rechts 7">
            <a:extLst>
              <a:ext uri="{FF2B5EF4-FFF2-40B4-BE49-F238E27FC236}">
                <a16:creationId xmlns:a16="http://schemas.microsoft.com/office/drawing/2014/main" id="{149E8F6B-C3BA-F609-B57E-9A8C67E84082}"/>
              </a:ext>
            </a:extLst>
          </p:cNvPr>
          <p:cNvSpPr/>
          <p:nvPr/>
        </p:nvSpPr>
        <p:spPr>
          <a:xfrm>
            <a:off x="5514473" y="3188368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1867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02944F-5AB1-9188-1567-728E88012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178"/>
            <a:ext cx="10515600" cy="1325563"/>
          </a:xfrm>
        </p:spPr>
        <p:txBody>
          <a:bodyPr/>
          <a:lstStyle/>
          <a:p>
            <a:r>
              <a:rPr lang="nl-NL" err="1"/>
              <a:t>Vs</a:t>
            </a:r>
            <a:r>
              <a:rPr lang="nl-NL"/>
              <a:t> </a:t>
            </a:r>
            <a:r>
              <a:rPr lang="nl-NL" err="1"/>
              <a:t>Maui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CC8B634-327A-66FA-9F15-A5178F468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20216"/>
            <a:ext cx="5157787" cy="823912"/>
          </a:xfrm>
        </p:spPr>
        <p:txBody>
          <a:bodyPr/>
          <a:lstStyle/>
          <a:p>
            <a:r>
              <a:rPr lang="nl-NL" err="1"/>
              <a:t>Avalonia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F721A37-111F-25D9-F7BE-FF99205BD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44128"/>
            <a:ext cx="5157787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err="1"/>
              <a:t>Custom</a:t>
            </a:r>
            <a:r>
              <a:rPr lang="nl-NL"/>
              <a:t> </a:t>
            </a:r>
            <a:r>
              <a:rPr lang="nl-NL" err="1"/>
              <a:t>rendering</a:t>
            </a:r>
            <a:endParaRPr lang="nl-NL"/>
          </a:p>
          <a:p>
            <a:r>
              <a:rPr lang="nl-NL"/>
              <a:t>Unique UI </a:t>
            </a:r>
            <a:r>
              <a:rPr lang="nl-NL" err="1"/>
              <a:t>components</a:t>
            </a:r>
            <a:endParaRPr lang="nl-NL"/>
          </a:p>
          <a:p>
            <a:r>
              <a:rPr lang="nl-NL" err="1"/>
              <a:t>Easier</a:t>
            </a:r>
            <a:r>
              <a:rPr lang="nl-NL"/>
              <a:t>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maintain</a:t>
            </a:r>
            <a:r>
              <a:rPr lang="nl-NL"/>
              <a:t> </a:t>
            </a:r>
            <a:r>
              <a:rPr lang="nl-NL" err="1"/>
              <a:t>and</a:t>
            </a:r>
            <a:r>
              <a:rPr lang="nl-NL"/>
              <a:t> update</a:t>
            </a:r>
          </a:p>
          <a:p>
            <a:r>
              <a:rPr lang="nl-NL"/>
              <a:t>Supports </a:t>
            </a:r>
            <a:r>
              <a:rPr lang="nl-NL" err="1"/>
              <a:t>older</a:t>
            </a:r>
            <a:r>
              <a:rPr lang="nl-NL"/>
              <a:t> Windows (7) </a:t>
            </a:r>
            <a:r>
              <a:rPr lang="nl-NL" err="1"/>
              <a:t>and</a:t>
            </a:r>
            <a:r>
              <a:rPr lang="nl-NL"/>
              <a:t> </a:t>
            </a:r>
            <a:r>
              <a:rPr lang="nl-NL" err="1"/>
              <a:t>MacOS</a:t>
            </a:r>
            <a:r>
              <a:rPr lang="nl-NL"/>
              <a:t> </a:t>
            </a:r>
            <a:r>
              <a:rPr lang="nl-NL" err="1"/>
              <a:t>versions</a:t>
            </a:r>
            <a:endParaRPr lang="nl-NL"/>
          </a:p>
          <a:p>
            <a:r>
              <a:rPr lang="nl-NL"/>
              <a:t>Supports Linux &amp; </a:t>
            </a:r>
            <a:r>
              <a:rPr lang="nl-NL" err="1"/>
              <a:t>WebAssembly</a:t>
            </a:r>
            <a:endParaRPr lang="nl-NL"/>
          </a:p>
          <a:p>
            <a:pPr marL="0" indent="0">
              <a:buNone/>
            </a:pPr>
            <a:endParaRPr lang="nl-NL"/>
          </a:p>
          <a:p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7E2F6D9-7350-43B9-9C00-4645A26B3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20216"/>
            <a:ext cx="5183188" cy="823912"/>
          </a:xfrm>
        </p:spPr>
        <p:txBody>
          <a:bodyPr/>
          <a:lstStyle/>
          <a:p>
            <a:r>
              <a:rPr lang="nl-NL" err="1"/>
              <a:t>Maui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F2015BB-A8A1-074B-74F3-8B6D8B4A61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44128"/>
            <a:ext cx="5183188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Native </a:t>
            </a:r>
            <a:r>
              <a:rPr lang="nl-NL" err="1"/>
              <a:t>rendering</a:t>
            </a:r>
          </a:p>
          <a:p>
            <a:r>
              <a:rPr lang="nl-NL"/>
              <a:t>Native UI </a:t>
            </a:r>
            <a:r>
              <a:rPr lang="nl-NL" err="1"/>
              <a:t>toolkits</a:t>
            </a:r>
          </a:p>
          <a:p>
            <a:r>
              <a:rPr lang="nl-NL"/>
              <a:t>May </a:t>
            </a:r>
            <a:r>
              <a:rPr lang="nl-NL" err="1"/>
              <a:t>need</a:t>
            </a:r>
            <a:r>
              <a:rPr lang="nl-NL"/>
              <a:t>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reimplement</a:t>
            </a:r>
            <a:r>
              <a:rPr lang="nl-NL"/>
              <a:t> platform-</a:t>
            </a:r>
            <a:r>
              <a:rPr lang="nl-NL" err="1"/>
              <a:t>specific</a:t>
            </a:r>
            <a:r>
              <a:rPr lang="nl-NL"/>
              <a:t> features</a:t>
            </a:r>
          </a:p>
          <a:p>
            <a:r>
              <a:rPr lang="nl-NL" err="1"/>
              <a:t>Lacks</a:t>
            </a:r>
            <a:r>
              <a:rPr lang="nl-NL"/>
              <a:t> Linux support &amp; web development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F097F5A-DFBF-994C-BD31-AD8A7D721FE4}"/>
              </a:ext>
            </a:extLst>
          </p:cNvPr>
          <p:cNvSpPr/>
          <p:nvPr/>
        </p:nvSpPr>
        <p:spPr>
          <a:xfrm>
            <a:off x="0" y="5560786"/>
            <a:ext cx="12192000" cy="1502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37BAE08-BC5C-17A6-B7D2-8A907AAF9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7734" y="5560786"/>
            <a:ext cx="2976532" cy="148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12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72867-90A7-45AB-82F1-36979805B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MAUI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A8994A-2D50-486D-9551-E1F1F56FDC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2202426"/>
            <a:ext cx="12195665" cy="465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3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9B4B56-A609-E1C6-4C55-5E5027D8F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-2104"/>
            <a:ext cx="10515600" cy="1325563"/>
          </a:xfrm>
        </p:spPr>
        <p:txBody>
          <a:bodyPr/>
          <a:lstStyle/>
          <a:p>
            <a:r>
              <a:rPr lang="nl-NL" err="1"/>
              <a:t>Vs</a:t>
            </a:r>
            <a:r>
              <a:rPr lang="nl-NL"/>
              <a:t> </a:t>
            </a:r>
            <a:r>
              <a:rPr lang="nl-NL" err="1"/>
              <a:t>Electron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28C4036-1527-7517-987D-FA428B761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13934"/>
            <a:ext cx="5157787" cy="823912"/>
          </a:xfrm>
        </p:spPr>
        <p:txBody>
          <a:bodyPr/>
          <a:lstStyle/>
          <a:p>
            <a:r>
              <a:rPr lang="nl-NL" err="1"/>
              <a:t>Avalonia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F4B2CB-5B38-CE16-3227-A9171EE3F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37846"/>
            <a:ext cx="5157787" cy="368458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nl-NL"/>
              <a:t>XAML-</a:t>
            </a:r>
            <a:r>
              <a:rPr lang="nl-NL" err="1"/>
              <a:t>based</a:t>
            </a:r>
            <a:r>
              <a:rPr lang="nl-NL"/>
              <a:t> </a:t>
            </a:r>
            <a:r>
              <a:rPr lang="nl-NL" err="1"/>
              <a:t>framework</a:t>
            </a:r>
            <a:endParaRPr lang="nl-NL"/>
          </a:p>
          <a:p>
            <a:r>
              <a:rPr lang="nl-NL"/>
              <a:t>C#</a:t>
            </a:r>
          </a:p>
          <a:p>
            <a:r>
              <a:rPr lang="nl-NL"/>
              <a:t>Native hardware </a:t>
            </a:r>
            <a:r>
              <a:rPr lang="nl-NL" err="1"/>
              <a:t>acceleration</a:t>
            </a:r>
            <a:endParaRPr lang="nl-NL"/>
          </a:p>
          <a:p>
            <a:r>
              <a:rPr lang="nl-NL" err="1"/>
              <a:t>Integrated</a:t>
            </a:r>
            <a:r>
              <a:rPr lang="nl-NL"/>
              <a:t> </a:t>
            </a:r>
            <a:r>
              <a:rPr lang="nl-NL" err="1"/>
              <a:t>debugging</a:t>
            </a:r>
            <a:endParaRPr lang="nl-NL"/>
          </a:p>
          <a:p>
            <a:r>
              <a:rPr lang="nl-NL"/>
              <a:t>Wide platform support</a:t>
            </a:r>
          </a:p>
          <a:p>
            <a:r>
              <a:rPr lang="nl-NL" err="1"/>
              <a:t>Easier</a:t>
            </a:r>
            <a:r>
              <a:rPr lang="nl-NL"/>
              <a:t> </a:t>
            </a:r>
            <a:r>
              <a:rPr lang="nl-NL" err="1"/>
              <a:t>for</a:t>
            </a:r>
            <a:r>
              <a:rPr lang="nl-NL"/>
              <a:t> .NET </a:t>
            </a:r>
            <a:r>
              <a:rPr lang="nl-NL" err="1"/>
              <a:t>developers</a:t>
            </a:r>
            <a:r>
              <a:rPr lang="nl-NL"/>
              <a:t>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learn</a:t>
            </a:r>
          </a:p>
          <a:p>
            <a:endParaRPr lang="nl-NL"/>
          </a:p>
          <a:p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AF28914-DE62-68C5-CE33-D2BB1C6E67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13934"/>
            <a:ext cx="5183188" cy="823912"/>
          </a:xfrm>
        </p:spPr>
        <p:txBody>
          <a:bodyPr/>
          <a:lstStyle/>
          <a:p>
            <a:r>
              <a:rPr lang="nl-NL" err="1"/>
              <a:t>Electron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11EA44CC-6F23-4AF1-742E-38BD07B2AC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37846"/>
            <a:ext cx="5183188" cy="368458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nl-NL"/>
              <a:t>Built on web </a:t>
            </a:r>
            <a:r>
              <a:rPr lang="nl-NL" err="1"/>
              <a:t>technologies</a:t>
            </a:r>
            <a:r>
              <a:rPr lang="nl-NL"/>
              <a:t>. </a:t>
            </a:r>
          </a:p>
          <a:p>
            <a:r>
              <a:rPr lang="nl-NL"/>
              <a:t>HTML, CSS, </a:t>
            </a:r>
            <a:r>
              <a:rPr lang="nl-NL" err="1"/>
              <a:t>and</a:t>
            </a:r>
            <a:r>
              <a:rPr lang="nl-NL"/>
              <a:t> </a:t>
            </a:r>
            <a:r>
              <a:rPr lang="nl-NL" err="1"/>
              <a:t>JavaScript</a:t>
            </a:r>
            <a:r>
              <a:rPr lang="nl-NL"/>
              <a:t> </a:t>
            </a:r>
          </a:p>
          <a:p>
            <a:r>
              <a:rPr lang="nl-NL"/>
              <a:t>More memory </a:t>
            </a:r>
            <a:r>
              <a:rPr lang="nl-NL" err="1"/>
              <a:t>usage</a:t>
            </a:r>
          </a:p>
          <a:p>
            <a:r>
              <a:rPr lang="nl-NL" err="1"/>
              <a:t>DevTools</a:t>
            </a:r>
            <a:r>
              <a:rPr lang="nl-NL"/>
              <a:t> </a:t>
            </a:r>
            <a:r>
              <a:rPr lang="nl-NL" err="1"/>
              <a:t>for</a:t>
            </a:r>
            <a:r>
              <a:rPr lang="nl-NL"/>
              <a:t> </a:t>
            </a:r>
            <a:r>
              <a:rPr lang="nl-NL" err="1"/>
              <a:t>debugging</a:t>
            </a:r>
            <a:endParaRPr lang="nl-NL"/>
          </a:p>
          <a:p>
            <a:r>
              <a:rPr lang="nl-NL" err="1"/>
              <a:t>Primarly</a:t>
            </a:r>
            <a:r>
              <a:rPr lang="nl-NL"/>
              <a:t> targets desktop (smaller focus on mobile)</a:t>
            </a:r>
          </a:p>
          <a:p>
            <a:r>
              <a:rPr lang="nl-NL" err="1"/>
              <a:t>Easier</a:t>
            </a:r>
            <a:r>
              <a:rPr lang="nl-NL"/>
              <a:t> </a:t>
            </a:r>
            <a:r>
              <a:rPr lang="nl-NL" err="1"/>
              <a:t>for</a:t>
            </a:r>
            <a:r>
              <a:rPr lang="nl-NL"/>
              <a:t> web </a:t>
            </a:r>
            <a:r>
              <a:rPr lang="nl-NL" err="1"/>
              <a:t>developers</a:t>
            </a:r>
            <a:r>
              <a:rPr lang="nl-NL"/>
              <a:t>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learn</a:t>
            </a:r>
            <a:endParaRPr lang="nl-NL"/>
          </a:p>
          <a:p>
            <a:endParaRPr lang="nl-NL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1C951A4-2546-F70D-80A5-2FC6630EF701}"/>
              </a:ext>
            </a:extLst>
          </p:cNvPr>
          <p:cNvSpPr/>
          <p:nvPr/>
        </p:nvSpPr>
        <p:spPr>
          <a:xfrm>
            <a:off x="0" y="5560786"/>
            <a:ext cx="12192000" cy="1502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81EAC2D-3D95-0102-18EF-2C6B0D954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7734" y="5560786"/>
            <a:ext cx="2976532" cy="1488267"/>
          </a:xfrm>
          <a:prstGeom prst="rect">
            <a:avLst/>
          </a:prstGeom>
        </p:spPr>
      </p:pic>
      <p:pic>
        <p:nvPicPr>
          <p:cNvPr id="11" name="Afbeelding 10" descr="Afbeelding met cirkel, Graphics, clipart, tekening&#10;&#10;Automatisch gegenereerde beschrijving">
            <a:extLst>
              <a:ext uri="{FF2B5EF4-FFF2-40B4-BE49-F238E27FC236}">
                <a16:creationId xmlns:a16="http://schemas.microsoft.com/office/drawing/2014/main" id="{41260D1C-5390-606F-2B06-C34FB4BE7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7826" y="178467"/>
            <a:ext cx="1670347" cy="170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198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7164B3-E944-6C7E-2BB3-BB1BE8344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178"/>
            <a:ext cx="10515600" cy="1325563"/>
          </a:xfrm>
        </p:spPr>
        <p:txBody>
          <a:bodyPr/>
          <a:lstStyle/>
          <a:p>
            <a:r>
              <a:rPr lang="nl-NL" err="1"/>
              <a:t>Vs</a:t>
            </a:r>
            <a:r>
              <a:rPr lang="nl-NL"/>
              <a:t> Flutter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02B0077-D1ED-F86C-4E04-482347CC2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20216"/>
            <a:ext cx="5157787" cy="823912"/>
          </a:xfrm>
        </p:spPr>
        <p:txBody>
          <a:bodyPr/>
          <a:lstStyle/>
          <a:p>
            <a:r>
              <a:rPr lang="nl-NL" err="1"/>
              <a:t>Avalonia</a:t>
            </a:r>
            <a:r>
              <a:rPr lang="nl-NL"/>
              <a:t> 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00756DF-D0B9-68D4-784E-53B809716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44128"/>
            <a:ext cx="5157787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C#</a:t>
            </a:r>
          </a:p>
          <a:p>
            <a:r>
              <a:rPr lang="nl-NL"/>
              <a:t>Tree-</a:t>
            </a:r>
            <a:r>
              <a:rPr lang="nl-NL" err="1"/>
              <a:t>based</a:t>
            </a:r>
            <a:r>
              <a:rPr lang="nl-NL"/>
              <a:t> approach </a:t>
            </a:r>
          </a:p>
          <a:p>
            <a:r>
              <a:rPr lang="nl-NL"/>
              <a:t>Both </a:t>
            </a:r>
            <a:r>
              <a:rPr lang="nl-NL" err="1"/>
              <a:t>use</a:t>
            </a:r>
            <a:r>
              <a:rPr lang="nl-NL"/>
              <a:t> </a:t>
            </a:r>
            <a:r>
              <a:rPr lang="nl-NL" err="1"/>
              <a:t>Skia</a:t>
            </a:r>
            <a:endParaRPr lang="nl-NL"/>
          </a:p>
          <a:p>
            <a:r>
              <a:rPr lang="nl-NL"/>
              <a:t>Previewer</a:t>
            </a:r>
          </a:p>
          <a:p>
            <a:r>
              <a:rPr lang="nl-NL" err="1"/>
              <a:t>Growing</a:t>
            </a:r>
            <a:r>
              <a:rPr lang="nl-NL"/>
              <a:t> community</a:t>
            </a:r>
          </a:p>
          <a:p>
            <a:r>
              <a:rPr lang="nl-NL" err="1"/>
              <a:t>Fewer</a:t>
            </a:r>
            <a:r>
              <a:rPr lang="nl-NL"/>
              <a:t> </a:t>
            </a:r>
            <a:r>
              <a:rPr lang="nl-NL" err="1"/>
              <a:t>specific</a:t>
            </a:r>
            <a:r>
              <a:rPr lang="nl-NL"/>
              <a:t> resources </a:t>
            </a:r>
            <a:r>
              <a:rPr lang="nl-NL" err="1"/>
              <a:t>and</a:t>
            </a:r>
            <a:r>
              <a:rPr lang="nl-NL"/>
              <a:t> </a:t>
            </a:r>
            <a:r>
              <a:rPr lang="nl-NL" err="1"/>
              <a:t>third</a:t>
            </a:r>
            <a:r>
              <a:rPr lang="nl-NL"/>
              <a:t>-party </a:t>
            </a:r>
            <a:r>
              <a:rPr lang="nl-NL" err="1"/>
              <a:t>libraries</a:t>
            </a:r>
            <a:endParaRPr lang="nl-NL"/>
          </a:p>
          <a:p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D1E4D6B-5D8E-5AE6-976F-CD2DBA573E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20216"/>
            <a:ext cx="5183188" cy="823912"/>
          </a:xfrm>
        </p:spPr>
        <p:txBody>
          <a:bodyPr/>
          <a:lstStyle/>
          <a:p>
            <a:r>
              <a:rPr lang="nl-NL"/>
              <a:t>Flutter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D92BDEC-7632-B131-AB0F-6C0BB29ADF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44128"/>
            <a:ext cx="5183188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Dart</a:t>
            </a:r>
          </a:p>
          <a:p>
            <a:r>
              <a:rPr lang="nl-NL"/>
              <a:t>Widget-</a:t>
            </a:r>
            <a:r>
              <a:rPr lang="nl-NL" err="1"/>
              <a:t>based</a:t>
            </a:r>
            <a:r>
              <a:rPr lang="nl-NL"/>
              <a:t> approach</a:t>
            </a:r>
          </a:p>
          <a:p>
            <a:r>
              <a:rPr lang="nl-NL"/>
              <a:t>Hot </a:t>
            </a:r>
            <a:r>
              <a:rPr lang="nl-NL" err="1"/>
              <a:t>Reload</a:t>
            </a:r>
          </a:p>
          <a:p>
            <a:r>
              <a:rPr lang="nl-NL" err="1"/>
              <a:t>Larger</a:t>
            </a:r>
            <a:r>
              <a:rPr lang="nl-NL"/>
              <a:t> </a:t>
            </a:r>
            <a:r>
              <a:rPr lang="nl-NL" err="1"/>
              <a:t>active</a:t>
            </a:r>
            <a:r>
              <a:rPr lang="nl-NL"/>
              <a:t> community</a:t>
            </a:r>
          </a:p>
          <a:p>
            <a:r>
              <a:rPr lang="nl-NL" err="1"/>
              <a:t>Wider</a:t>
            </a:r>
            <a:r>
              <a:rPr lang="nl-NL"/>
              <a:t> range of </a:t>
            </a:r>
            <a:r>
              <a:rPr lang="nl-NL" err="1"/>
              <a:t>third</a:t>
            </a:r>
            <a:r>
              <a:rPr lang="nl-NL"/>
              <a:t>-party packages </a:t>
            </a:r>
            <a:r>
              <a:rPr lang="nl-NL" err="1"/>
              <a:t>and</a:t>
            </a:r>
            <a:r>
              <a:rPr lang="nl-NL"/>
              <a:t> </a:t>
            </a:r>
            <a:r>
              <a:rPr lang="nl-NL" err="1"/>
              <a:t>plugins</a:t>
            </a:r>
            <a:endParaRPr lang="nl-NL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1D51496-1384-ECD6-A4C7-F3FC56CDE3FF}"/>
              </a:ext>
            </a:extLst>
          </p:cNvPr>
          <p:cNvSpPr/>
          <p:nvPr/>
        </p:nvSpPr>
        <p:spPr>
          <a:xfrm>
            <a:off x="0" y="5560786"/>
            <a:ext cx="12192000" cy="1502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B2EBF35-EAA3-34E8-1652-C02ABA8BF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7734" y="5560786"/>
            <a:ext cx="2976532" cy="1488267"/>
          </a:xfrm>
          <a:prstGeom prst="rect">
            <a:avLst/>
          </a:prstGeom>
        </p:spPr>
      </p:pic>
      <p:pic>
        <p:nvPicPr>
          <p:cNvPr id="11" name="Afbeelding 10" descr="Afbeelding met tekst, Lettertype, Graphics, logo&#10;&#10;Automatisch gegenereerde beschrijving">
            <a:extLst>
              <a:ext uri="{FF2B5EF4-FFF2-40B4-BE49-F238E27FC236}">
                <a16:creationId xmlns:a16="http://schemas.microsoft.com/office/drawing/2014/main" id="{D75E6748-94DA-9166-71E7-37C1D761B09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1366" r="7692" b="34783"/>
          <a:stretch/>
        </p:blipFill>
        <p:spPr>
          <a:xfrm>
            <a:off x="6262076" y="372477"/>
            <a:ext cx="3124043" cy="109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50132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517</Words>
  <Application>Microsoft Office PowerPoint</Application>
  <PresentationFormat>Widescreen</PresentationFormat>
  <Paragraphs>109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Courier New</vt:lpstr>
      <vt:lpstr>Kantoorthema</vt:lpstr>
      <vt:lpstr>Workshop 16th October</vt:lpstr>
      <vt:lpstr>Index</vt:lpstr>
      <vt:lpstr>What is Avalonia UI?</vt:lpstr>
      <vt:lpstr>How does MVVM work?</vt:lpstr>
      <vt:lpstr>How does MVVM work?</vt:lpstr>
      <vt:lpstr>Vs Maui</vt:lpstr>
      <vt:lpstr>MAUI</vt:lpstr>
      <vt:lpstr>Vs Electron</vt:lpstr>
      <vt:lpstr>Vs Flutter</vt:lpstr>
      <vt:lpstr>WPF intergration</vt:lpstr>
      <vt:lpstr>What problems does it solve?</vt:lpstr>
      <vt:lpstr>Visual Studio vs VScode</vt:lpstr>
      <vt:lpstr>Workshop – Character Creator!</vt:lpstr>
      <vt:lpstr>Workshop – Character Creator!</vt:lpstr>
      <vt:lpstr>Pros/cons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Verstraelen,Glenn G.L.A.</dc:creator>
  <cp:lastModifiedBy>Maajid.Ismael</cp:lastModifiedBy>
  <cp:revision>3</cp:revision>
  <dcterms:created xsi:type="dcterms:W3CDTF">2024-09-23T09:40:14Z</dcterms:created>
  <dcterms:modified xsi:type="dcterms:W3CDTF">2024-10-16T07:11:25Z</dcterms:modified>
</cp:coreProperties>
</file>