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8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24EA23-A062-433C-BD0C-8ED7F1932679}">
          <p14:sldIdLst>
            <p14:sldId id="256"/>
            <p14:sldId id="259"/>
            <p14:sldId id="260"/>
            <p14:sldId id="261"/>
            <p14:sldId id="262"/>
            <p14:sldId id="268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4D0EE-A379-441F-B824-ED7864835324}" type="datetimeFigureOut">
              <a:rPr lang="nl-NL" smtClean="0"/>
              <a:t>13-10-2024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0B7DC-64D0-4966-9D1A-4791655AD5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975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Mohamed : Brief </a:t>
            </a:r>
            <a:r>
              <a:rPr lang="nl-NL" dirty="0" err="1"/>
              <a:t>history</a:t>
            </a:r>
            <a:r>
              <a:rPr lang="nl-NL" dirty="0"/>
              <a:t>, </a:t>
            </a:r>
            <a:r>
              <a:rPr lang="nl-NL" dirty="0" err="1"/>
              <a:t>competing</a:t>
            </a:r>
            <a:r>
              <a:rPr lang="nl-NL" dirty="0"/>
              <a:t> </a:t>
            </a:r>
            <a:r>
              <a:rPr lang="nl-NL" dirty="0" err="1"/>
              <a:t>products</a:t>
            </a:r>
            <a:r>
              <a:rPr lang="nl-NL" dirty="0"/>
              <a:t>, </a:t>
            </a:r>
            <a:r>
              <a:rPr lang="nl-NL" dirty="0" err="1"/>
              <a:t>visual</a:t>
            </a:r>
            <a:r>
              <a:rPr lang="nl-NL" dirty="0"/>
              <a:t> studio</a:t>
            </a:r>
          </a:p>
          <a:p>
            <a:r>
              <a:rPr lang="nl-NL" dirty="0"/>
              <a:t>Glenn : </a:t>
            </a: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Avalonia</a:t>
            </a:r>
            <a:r>
              <a:rPr lang="nl-NL" dirty="0"/>
              <a:t>,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problems</a:t>
            </a:r>
            <a:r>
              <a:rPr lang="nl-NL" dirty="0"/>
              <a:t> does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solve</a:t>
            </a:r>
            <a:r>
              <a:rPr lang="nl-NL" dirty="0"/>
              <a:t>, </a:t>
            </a:r>
            <a:r>
              <a:rPr lang="nl-NL" dirty="0" err="1"/>
              <a:t>VsCode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B7DC-64D0-4966-9D1A-4791655AD58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503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5465A-5B2B-BBCF-EBBC-62E4253A4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BD646FD-6103-2876-691F-2E433FD6E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80CDE4-9715-6799-869C-10957232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13-10-2024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725D2E9-62ED-50C5-55E4-EDA4C1E1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EB1C75-0B45-F806-5BEF-A372BB48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090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3532C-9188-FE29-3A0C-B5023AFF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AE2CB75-EFD8-8DDF-F554-474DF1A0F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F773B0-48E6-B28A-B79A-4A4D9931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13-10-2024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6337AD-51E9-3F2B-2D3E-5DD14EA6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51655-5AA6-2E2B-D298-5D5D336D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28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F545990-AE68-7558-AF05-D2E9B43B7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4AC8CA1-148D-D7C9-6A6F-288A0C8AF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6A3A51-9663-FABB-4BFE-EFF11626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13-10-2024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D252EB-C2DC-5D53-501C-64183DFE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79FE5C-FADF-7BB4-DAB0-B4C8A405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297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ACBEB-A1C9-EDCD-7F99-E699750F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B14F29-46B3-5975-1044-AFE6A7DB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95D3ED-5D26-DDA5-E0B7-F8CE0138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13-10-2024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5F7906-162F-7545-BCCA-D6B76B67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A34D160-48CC-F42D-A7A1-749FC76F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303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47CEE-6865-8EF2-0FC5-704F7444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D7BD515-C19A-8A0D-3CBA-C1D6D320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6028C2-68BE-E67A-2F19-E1F931FE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13-10-2024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AAF58F-BAFD-B0EF-2D2E-4EE48A67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7BB9CC-BD17-E7F0-EC53-89D43460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671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69442-C696-1EAE-8751-C332EA38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17EB96-E318-64CA-85ED-7DB5B1E4B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E844DAA-5EE1-A4C6-A4C1-F4D7DA53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664366E-AC81-26E0-9037-0CB8F9AD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13-10-2024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0A790FD-FCF4-72FD-E92D-C8B9C98D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42E1791-592E-9F68-5B73-1E77171C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92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3F768-E2B8-374D-844C-836D7B11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77C416-1264-211D-A5F2-7D6AB714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31E5E9-98CD-5396-25D1-3A8E04F94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06762B4-74E1-78C7-07D3-C5651984A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5C78136-0995-71BA-F988-548F7B056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3AE4FCE-EC83-D002-DB8D-57BB534C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13-10-2024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4EF0ED8-2D2F-C7BA-5AB8-26A7A8BA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F166139-202D-6082-71AB-F553AFBA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047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247CB-DEF5-CFD6-6FCA-E0243D88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999945F-A188-34FA-67F9-F5BDD876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13-10-2024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3EE006-602B-7F8B-FF22-B2FE4D2E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099DDE-1E37-3C13-1123-46E60096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136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C77D180-FDA9-824F-4BD2-F9996410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13-10-2024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52DA44E-CFE2-B7DE-7529-B37637CB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74B0414-8663-2C24-F1B5-61A19F80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885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87FC7-A00F-FD41-5FDE-2B13B828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44C963-DC43-45A2-DBB7-D412243CA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D2A0484-FA94-0558-E05B-9651F324C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CCFCE4-EE53-860C-6174-4A672C8C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13-10-2024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503A73C-4CC7-83E1-4D48-42C699C9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FC28076-48F9-9C48-74EE-80EE2FC7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918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F6A8E-0727-C684-E5B3-8A981D5F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24E3862-F957-B4C1-18D2-726FC061B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B527A9E-9B99-2D4D-035F-8CD89BDD9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828E170-4CF1-6D41-6820-5000CEB3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13-10-2024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9718FCF-BA1F-2A74-8E55-B884E24D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EB1CBB6-F0F8-386B-37DA-20F3154A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52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7D1C1AD-4712-47BC-6B92-15252C5E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F7E6125-FD11-3EC7-B84D-A08F72A5F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EB865A-BEFB-4523-E54A-E27C483BE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3CBBC7-512E-4C81-913B-C81B6CFF109F}" type="datetimeFigureOut">
              <a:rPr lang="nl-NL" smtClean="0"/>
              <a:t>13-10-2024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00371E-D9BD-E77A-899C-941C4691F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8D7923-43BF-BF3D-E774-2B6C393DB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17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lay.avaloniaui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7296D-33F2-7794-807A-BD5A3DA95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4193"/>
            <a:ext cx="9144000" cy="2387600"/>
          </a:xfrm>
        </p:spPr>
        <p:txBody>
          <a:bodyPr/>
          <a:lstStyle/>
          <a:p>
            <a:r>
              <a:rPr lang="nl-NL" dirty="0"/>
              <a:t>Workshop 16th </a:t>
            </a:r>
            <a:r>
              <a:rPr lang="nl-NL" dirty="0" err="1"/>
              <a:t>October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BBFDD2F-C107-8753-1D8B-6B56924A8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9511"/>
            <a:ext cx="9144000" cy="1655762"/>
          </a:xfrm>
        </p:spPr>
        <p:txBody>
          <a:bodyPr/>
          <a:lstStyle/>
          <a:p>
            <a:r>
              <a:rPr lang="nl-NL" dirty="0" err="1"/>
              <a:t>Created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Mohamed Ismael </a:t>
            </a:r>
            <a:r>
              <a:rPr lang="nl-NL" dirty="0" err="1"/>
              <a:t>and</a:t>
            </a:r>
            <a:r>
              <a:rPr lang="nl-NL" dirty="0"/>
              <a:t> Glenn Verstraelen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0E39359-838C-7BE4-2B96-FEDAD8A0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3378" y="-496112"/>
            <a:ext cx="8385243" cy="41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8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nl-NL" dirty="0"/>
              <a:t>Pros/</a:t>
            </a:r>
            <a:r>
              <a:rPr lang="nl-NL" dirty="0" err="1"/>
              <a:t>cons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6633"/>
            <a:ext cx="10515600" cy="4351338"/>
          </a:xfrm>
        </p:spPr>
        <p:txBody>
          <a:bodyPr>
            <a:normAutofit/>
          </a:bodyPr>
          <a:lstStyle/>
          <a:p>
            <a:r>
              <a:rPr lang="nl-NL" sz="3200" dirty="0"/>
              <a:t>Pros</a:t>
            </a:r>
          </a:p>
          <a:p>
            <a:pPr lvl="1"/>
            <a:r>
              <a:rPr lang="nl-NL" sz="2800" dirty="0"/>
              <a:t>Easy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build</a:t>
            </a:r>
            <a:r>
              <a:rPr lang="nl-NL" sz="2800" dirty="0"/>
              <a:t> modern UI</a:t>
            </a:r>
          </a:p>
          <a:p>
            <a:pPr lvl="1"/>
            <a:r>
              <a:rPr lang="nl-NL" sz="2800" dirty="0"/>
              <a:t>Easy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maintain</a:t>
            </a:r>
            <a:r>
              <a:rPr lang="nl-NL" sz="2800" dirty="0"/>
              <a:t> code</a:t>
            </a:r>
          </a:p>
          <a:p>
            <a:pPr lvl="1"/>
            <a:r>
              <a:rPr lang="nl-NL" sz="2800" dirty="0"/>
              <a:t>Easy </a:t>
            </a:r>
            <a:r>
              <a:rPr lang="nl-NL" sz="2800" dirty="0" err="1"/>
              <a:t>to</a:t>
            </a:r>
            <a:r>
              <a:rPr lang="nl-NL" sz="2800" dirty="0"/>
              <a:t> test, without </a:t>
            </a:r>
            <a:r>
              <a:rPr lang="nl-NL" sz="2800" dirty="0" err="1"/>
              <a:t>referencing</a:t>
            </a:r>
            <a:r>
              <a:rPr lang="nl-NL" sz="2800" dirty="0"/>
              <a:t> UI</a:t>
            </a:r>
          </a:p>
          <a:p>
            <a:r>
              <a:rPr lang="nl-NL" sz="3200" dirty="0" err="1"/>
              <a:t>Cons</a:t>
            </a:r>
            <a:endParaRPr lang="nl-NL" sz="3200" dirty="0"/>
          </a:p>
          <a:p>
            <a:pPr lvl="1"/>
            <a:r>
              <a:rPr lang="nl-NL" sz="2800" dirty="0" err="1"/>
              <a:t>Lack</a:t>
            </a:r>
            <a:r>
              <a:rPr lang="nl-NL" sz="2800" dirty="0"/>
              <a:t> of </a:t>
            </a:r>
            <a:r>
              <a:rPr lang="nl-NL" sz="2800" dirty="0" err="1"/>
              <a:t>documentation</a:t>
            </a:r>
            <a:endParaRPr lang="nl-NL" sz="2800" dirty="0"/>
          </a:p>
          <a:p>
            <a:pPr lvl="1"/>
            <a:r>
              <a:rPr lang="nl-NL" sz="2800" dirty="0"/>
              <a:t>Overkill </a:t>
            </a:r>
            <a:r>
              <a:rPr lang="nl-NL" sz="2800" dirty="0" err="1"/>
              <a:t>for</a:t>
            </a:r>
            <a:r>
              <a:rPr lang="nl-NL" sz="2800" dirty="0"/>
              <a:t> single –page or </a:t>
            </a:r>
            <a:r>
              <a:rPr lang="nl-NL" sz="2800" dirty="0" err="1"/>
              <a:t>very</a:t>
            </a:r>
            <a:r>
              <a:rPr lang="nl-NL" sz="2800" dirty="0"/>
              <a:t> small apps.</a:t>
            </a:r>
          </a:p>
          <a:p>
            <a:pPr lvl="1"/>
            <a:r>
              <a:rPr lang="nl-NL" sz="2800" dirty="0"/>
              <a:t>Previewer support</a:t>
            </a:r>
          </a:p>
          <a:p>
            <a:pPr lvl="1"/>
            <a:r>
              <a:rPr lang="nl-NL" sz="2800" dirty="0"/>
              <a:t>Docker </a:t>
            </a:r>
            <a:r>
              <a:rPr lang="nl-NL" sz="2800" dirty="0" err="1"/>
              <a:t>limitations</a:t>
            </a:r>
            <a:endParaRPr lang="nl-NL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2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7296D-33F2-7794-807A-BD5A3DA95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4193"/>
            <a:ext cx="9144000" cy="23876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BBFDD2F-C107-8753-1D8B-6B56924A8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9511"/>
            <a:ext cx="9144000" cy="1655762"/>
          </a:xfrm>
        </p:spPr>
        <p:txBody>
          <a:bodyPr/>
          <a:lstStyle/>
          <a:p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attention!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0E39359-838C-7BE4-2B96-FEDAD8A0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3378" y="-496112"/>
            <a:ext cx="8385243" cy="41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8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Avalonia</a:t>
            </a:r>
            <a:r>
              <a:rPr lang="nl-NL" dirty="0"/>
              <a:t> UI?</a:t>
            </a:r>
          </a:p>
          <a:p>
            <a:r>
              <a:rPr lang="nl-NL" dirty="0"/>
              <a:t>A brief </a:t>
            </a:r>
            <a:r>
              <a:rPr lang="nl-NL" dirty="0" err="1"/>
              <a:t>history</a:t>
            </a:r>
            <a:endParaRPr lang="nl-NL" dirty="0"/>
          </a:p>
          <a:p>
            <a:r>
              <a:rPr lang="nl-NL" dirty="0" err="1"/>
              <a:t>Competing</a:t>
            </a:r>
            <a:r>
              <a:rPr lang="nl-NL" dirty="0"/>
              <a:t> </a:t>
            </a:r>
            <a:r>
              <a:rPr lang="nl-NL" dirty="0" err="1"/>
              <a:t>products</a:t>
            </a:r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problems</a:t>
            </a:r>
            <a:r>
              <a:rPr lang="nl-NL" dirty="0"/>
              <a:t> does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solve</a:t>
            </a:r>
            <a:r>
              <a:rPr lang="nl-NL" dirty="0"/>
              <a:t>?</a:t>
            </a:r>
          </a:p>
          <a:p>
            <a:r>
              <a:rPr lang="nl-NL" dirty="0"/>
              <a:t>Visual Studio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Vscode</a:t>
            </a:r>
            <a:endParaRPr lang="nl-NL" dirty="0"/>
          </a:p>
          <a:p>
            <a:r>
              <a:rPr lang="nl-NL" dirty="0"/>
              <a:t>Workshop</a:t>
            </a:r>
          </a:p>
          <a:p>
            <a:r>
              <a:rPr lang="nl-NL" dirty="0"/>
              <a:t>Pros/</a:t>
            </a:r>
            <a:r>
              <a:rPr lang="nl-NL" dirty="0" err="1"/>
              <a:t>Cons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1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Avalonia</a:t>
            </a:r>
            <a:r>
              <a:rPr lang="nl-NL" dirty="0"/>
              <a:t> UI?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MVVM </a:t>
            </a:r>
            <a:r>
              <a:rPr lang="nl-NL" dirty="0" err="1"/>
              <a:t>framework</a:t>
            </a:r>
            <a:r>
              <a:rPr lang="nl-NL" dirty="0"/>
              <a:t> in .NET 8</a:t>
            </a:r>
          </a:p>
          <a:p>
            <a:r>
              <a:rPr lang="nl-NL" dirty="0"/>
              <a:t>Open source</a:t>
            </a:r>
          </a:p>
          <a:p>
            <a:r>
              <a:rPr lang="nl-NL" dirty="0"/>
              <a:t>Cross-platform (Win, </a:t>
            </a:r>
            <a:r>
              <a:rPr lang="nl-NL" dirty="0" err="1"/>
              <a:t>macOS</a:t>
            </a:r>
            <a:r>
              <a:rPr lang="nl-NL" dirty="0"/>
              <a:t>, Linux, Android, </a:t>
            </a:r>
            <a:r>
              <a:rPr lang="nl-NL" dirty="0" err="1"/>
              <a:t>WebAssembly</a:t>
            </a:r>
            <a:r>
              <a:rPr lang="nl-NL" dirty="0"/>
              <a:t>, </a:t>
            </a:r>
            <a:r>
              <a:rPr lang="nl-NL" dirty="0" err="1"/>
              <a:t>embedded</a:t>
            </a:r>
            <a:r>
              <a:rPr lang="nl-NL" dirty="0"/>
              <a:t>)</a:t>
            </a:r>
          </a:p>
          <a:p>
            <a:r>
              <a:rPr lang="nl-NL" dirty="0" err="1"/>
              <a:t>Usable</a:t>
            </a:r>
            <a:r>
              <a:rPr lang="nl-NL" dirty="0"/>
              <a:t> in Visual Studio 2022, </a:t>
            </a:r>
            <a:r>
              <a:rPr lang="nl-NL" dirty="0" err="1"/>
              <a:t>VScode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JetBrains</a:t>
            </a:r>
            <a:r>
              <a:rPr lang="nl-NL" dirty="0"/>
              <a:t> Rider.</a:t>
            </a:r>
          </a:p>
          <a:p>
            <a:r>
              <a:rPr lang="nl-NL" dirty="0"/>
              <a:t>Last </a:t>
            </a:r>
            <a:r>
              <a:rPr lang="nl-NL" dirty="0" err="1"/>
              <a:t>checked</a:t>
            </a:r>
            <a:r>
              <a:rPr lang="nl-NL" dirty="0"/>
              <a:t> on 12th </a:t>
            </a:r>
            <a:r>
              <a:rPr lang="nl-NL" dirty="0" err="1"/>
              <a:t>October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Contributors</a:t>
            </a:r>
            <a:r>
              <a:rPr lang="nl-NL" dirty="0"/>
              <a:t> - 435</a:t>
            </a:r>
          </a:p>
          <a:p>
            <a:pPr lvl="1"/>
            <a:r>
              <a:rPr lang="nl-NL" dirty="0" err="1"/>
              <a:t>Installs</a:t>
            </a:r>
            <a:r>
              <a:rPr lang="nl-NL" dirty="0"/>
              <a:t> – 58,206,406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CA3D1C-7D7C-6A9A-8B7E-8BF7E51A4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788" y="222122"/>
            <a:ext cx="3977012" cy="260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5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 brief </a:t>
            </a:r>
            <a:r>
              <a:rPr lang="nl-NL" dirty="0" err="1"/>
              <a:t>history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When</a:t>
            </a:r>
            <a:r>
              <a:rPr lang="nl-NL" dirty="0"/>
              <a:t> was </a:t>
            </a:r>
            <a:r>
              <a:rPr lang="nl-NL" dirty="0" err="1"/>
              <a:t>Avalonia</a:t>
            </a:r>
            <a:r>
              <a:rPr lang="nl-NL" dirty="0"/>
              <a:t> UI </a:t>
            </a:r>
            <a:r>
              <a:rPr lang="nl-NL" dirty="0" err="1"/>
              <a:t>invented</a:t>
            </a:r>
            <a:r>
              <a:rPr lang="nl-NL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Competing</a:t>
            </a:r>
            <a:r>
              <a:rPr lang="nl-NL" dirty="0"/>
              <a:t> </a:t>
            </a:r>
            <a:r>
              <a:rPr lang="nl-NL" dirty="0" err="1"/>
              <a:t>products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Who</a:t>
            </a:r>
            <a:r>
              <a:rPr lang="nl-NL" dirty="0"/>
              <a:t> are </a:t>
            </a:r>
            <a:r>
              <a:rPr lang="nl-NL" dirty="0" err="1"/>
              <a:t>Avalonias</a:t>
            </a:r>
            <a:r>
              <a:rPr lang="nl-NL" dirty="0"/>
              <a:t> </a:t>
            </a:r>
            <a:r>
              <a:rPr lang="nl-NL" dirty="0" err="1"/>
              <a:t>competitors</a:t>
            </a:r>
            <a:r>
              <a:rPr lang="nl-NL" dirty="0"/>
              <a:t>?</a:t>
            </a:r>
          </a:p>
          <a:p>
            <a:r>
              <a:rPr lang="nl-NL" dirty="0" err="1"/>
              <a:t>Avalonia</a:t>
            </a:r>
            <a:r>
              <a:rPr lang="nl-NL" dirty="0"/>
              <a:t> </a:t>
            </a:r>
            <a:r>
              <a:rPr lang="nl-NL" dirty="0" err="1"/>
              <a:t>challenges</a:t>
            </a:r>
            <a:r>
              <a:rPr lang="nl-NL" dirty="0"/>
              <a:t> </a:t>
            </a:r>
            <a:r>
              <a:rPr lang="nl-NL" dirty="0" err="1"/>
              <a:t>who</a:t>
            </a:r>
            <a:r>
              <a:rPr lang="nl-NL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6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2867-90A7-45AB-82F1-36979805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MAUI</a:t>
            </a:r>
            <a:endParaRPr lang="nl-N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A8994A-2D50-486D-9551-E1F1F56FD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202426"/>
            <a:ext cx="12195665" cy="465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problems</a:t>
            </a:r>
            <a:r>
              <a:rPr lang="nl-NL" dirty="0"/>
              <a:t> does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solve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Cross-platform</a:t>
            </a:r>
          </a:p>
          <a:p>
            <a:r>
              <a:rPr lang="nl-NL" dirty="0" err="1"/>
              <a:t>Dynamic</a:t>
            </a:r>
            <a:r>
              <a:rPr lang="nl-NL" dirty="0"/>
              <a:t> UI development</a:t>
            </a:r>
          </a:p>
          <a:p>
            <a:r>
              <a:rPr lang="en-GB" dirty="0"/>
              <a:t>Active Adoption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8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Visual Studio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VScode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Both support C#</a:t>
            </a:r>
          </a:p>
          <a:p>
            <a:r>
              <a:rPr lang="nl-NL" dirty="0"/>
              <a:t>Visual Studio (2022) </a:t>
            </a:r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best, </a:t>
            </a:r>
            <a:r>
              <a:rPr lang="nl-NL" dirty="0" err="1"/>
              <a:t>because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previewer</a:t>
            </a:r>
          </a:p>
          <a:p>
            <a:r>
              <a:rPr lang="nl-NL" dirty="0" err="1"/>
              <a:t>VScode</a:t>
            </a:r>
            <a:r>
              <a:rPr lang="nl-NL" dirty="0"/>
              <a:t> extension </a:t>
            </a:r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too</a:t>
            </a:r>
            <a:r>
              <a:rPr lang="nl-NL" dirty="0"/>
              <a:t>, but </a:t>
            </a:r>
            <a:r>
              <a:rPr lang="nl-NL" dirty="0" err="1"/>
              <a:t>poor</a:t>
            </a:r>
            <a:r>
              <a:rPr lang="nl-NL" dirty="0"/>
              <a:t> previewer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04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nl-NL" dirty="0"/>
              <a:t>Workshop – </a:t>
            </a:r>
            <a:r>
              <a:rPr lang="nl-NL" dirty="0" err="1"/>
              <a:t>Character</a:t>
            </a:r>
            <a:r>
              <a:rPr lang="nl-NL" dirty="0"/>
              <a:t> </a:t>
            </a:r>
            <a:r>
              <a:rPr lang="nl-NL" dirty="0" err="1"/>
              <a:t>Creator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2781"/>
            <a:ext cx="12192000" cy="4351338"/>
          </a:xfrm>
        </p:spPr>
        <p:txBody>
          <a:bodyPr>
            <a:normAutofit/>
          </a:bodyPr>
          <a:lstStyle/>
          <a:p>
            <a:endParaRPr lang="nl-NL" sz="2000" dirty="0"/>
          </a:p>
          <a:p>
            <a:r>
              <a:rPr lang="nl-NL" sz="2000" dirty="0"/>
              <a:t>Challenge 1: </a:t>
            </a:r>
            <a:r>
              <a:rPr lang="nl-NL" sz="2000" dirty="0" err="1"/>
              <a:t>Add</a:t>
            </a:r>
            <a:r>
              <a:rPr lang="nl-NL" sz="2000" dirty="0"/>
              <a:t> “Name” </a:t>
            </a:r>
            <a:r>
              <a:rPr lang="nl-NL" sz="2000" dirty="0" err="1"/>
              <a:t>and</a:t>
            </a:r>
            <a:r>
              <a:rPr lang="nl-NL" sz="2000" dirty="0"/>
              <a:t> “</a:t>
            </a:r>
            <a:r>
              <a:rPr lang="nl-NL" sz="2000" dirty="0" err="1"/>
              <a:t>Victory</a:t>
            </a:r>
            <a:r>
              <a:rPr lang="nl-NL" sz="2000" dirty="0"/>
              <a:t> Quote” </a:t>
            </a:r>
            <a:r>
              <a:rPr lang="nl-NL" sz="2000" dirty="0" err="1"/>
              <a:t>under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character</a:t>
            </a:r>
            <a:r>
              <a:rPr lang="nl-NL" sz="2000" dirty="0"/>
              <a:t>. Make </a:t>
            </a:r>
            <a:r>
              <a:rPr lang="nl-NL" sz="2000" dirty="0" err="1"/>
              <a:t>use</a:t>
            </a:r>
            <a:r>
              <a:rPr lang="nl-NL" sz="2000" dirty="0"/>
              <a:t> of data binding.</a:t>
            </a:r>
          </a:p>
          <a:p>
            <a:r>
              <a:rPr lang="nl-NL" sz="2000" dirty="0"/>
              <a:t>Challenge 2: </a:t>
            </a:r>
            <a:r>
              <a:rPr lang="nl-NL" sz="2000" dirty="0" err="1"/>
              <a:t>Add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characters</a:t>
            </a:r>
            <a:r>
              <a:rPr lang="nl-NL" sz="2000" dirty="0"/>
              <a:t> arms in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character</a:t>
            </a:r>
            <a:r>
              <a:rPr lang="nl-NL" sz="2000" dirty="0"/>
              <a:t> </a:t>
            </a:r>
            <a:r>
              <a:rPr lang="nl-NL" sz="2000" dirty="0" err="1"/>
              <a:t>grid</a:t>
            </a:r>
            <a:r>
              <a:rPr lang="nl-NL" sz="2000" dirty="0"/>
              <a:t>.</a:t>
            </a:r>
          </a:p>
          <a:p>
            <a:r>
              <a:rPr lang="nl-NL" sz="2000" dirty="0"/>
              <a:t>Challenge 3: </a:t>
            </a:r>
            <a:r>
              <a:rPr lang="nl-NL" sz="2000" dirty="0" err="1"/>
              <a:t>Create</a:t>
            </a:r>
            <a:r>
              <a:rPr lang="nl-NL" sz="2000" dirty="0"/>
              <a:t> a new class </a:t>
            </a:r>
            <a:r>
              <a:rPr lang="nl-NL" sz="2000" dirty="0" err="1"/>
              <a:t>named</a:t>
            </a:r>
            <a:r>
              <a:rPr lang="nl-NL" sz="2000" dirty="0"/>
              <a:t> </a:t>
            </a:r>
            <a:r>
              <a:rPr lang="nl-NL" sz="2000" dirty="0" err="1"/>
              <a:t>Gamebreaker</a:t>
            </a:r>
            <a:r>
              <a:rPr lang="nl-NL" sz="2000" dirty="0"/>
              <a:t>, </a:t>
            </a:r>
            <a:r>
              <a:rPr lang="nl-NL" sz="2000" dirty="0" err="1"/>
              <a:t>which</a:t>
            </a:r>
            <a:r>
              <a:rPr lang="nl-NL" sz="2000" dirty="0"/>
              <a:t> </a:t>
            </a:r>
            <a:r>
              <a:rPr lang="nl-NL" sz="2000" dirty="0" err="1"/>
              <a:t>can</a:t>
            </a:r>
            <a:r>
              <a:rPr lang="nl-NL" sz="2000" dirty="0"/>
              <a:t> </a:t>
            </a:r>
            <a:r>
              <a:rPr lang="nl-NL" sz="2000" dirty="0" err="1"/>
              <a:t>manipulate</a:t>
            </a:r>
            <a:r>
              <a:rPr lang="nl-NL" sz="2000" dirty="0"/>
              <a:t> </a:t>
            </a:r>
            <a:r>
              <a:rPr lang="nl-NL" sz="2000" dirty="0" err="1"/>
              <a:t>all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stats</a:t>
            </a:r>
            <a:r>
              <a:rPr lang="nl-NL" sz="2000" dirty="0"/>
              <a:t>, </a:t>
            </a:r>
            <a:r>
              <a:rPr lang="nl-NL" sz="2000" dirty="0" err="1"/>
              <a:t>including</a:t>
            </a:r>
            <a:r>
              <a:rPr lang="nl-NL" sz="2000" dirty="0"/>
              <a:t> </a:t>
            </a:r>
            <a:r>
              <a:rPr lang="nl-NL" sz="2000" dirty="0" err="1"/>
              <a:t>height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width</a:t>
            </a:r>
            <a:r>
              <a:rPr lang="nl-NL" sz="2000" dirty="0"/>
              <a:t>. Make </a:t>
            </a:r>
            <a:r>
              <a:rPr lang="nl-NL" sz="2000" dirty="0" err="1"/>
              <a:t>sure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height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width</a:t>
            </a:r>
            <a:r>
              <a:rPr lang="nl-NL" sz="2000" dirty="0"/>
              <a:t> </a:t>
            </a:r>
            <a:r>
              <a:rPr lang="nl-NL" sz="2000" dirty="0" err="1"/>
              <a:t>dynamically</a:t>
            </a:r>
            <a:r>
              <a:rPr lang="nl-NL" sz="2000" dirty="0"/>
              <a:t> change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character’s</a:t>
            </a:r>
            <a:r>
              <a:rPr lang="nl-NL" sz="2000" dirty="0"/>
              <a:t> </a:t>
            </a:r>
            <a:r>
              <a:rPr lang="nl-NL" sz="2000" dirty="0" err="1"/>
              <a:t>height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width</a:t>
            </a:r>
            <a:r>
              <a:rPr lang="nl-NL" sz="2000" dirty="0"/>
              <a:t> as well.</a:t>
            </a:r>
          </a:p>
          <a:p>
            <a:r>
              <a:rPr lang="nl-NL" sz="2000" dirty="0"/>
              <a:t>Challenge 4: </a:t>
            </a:r>
            <a:r>
              <a:rPr lang="nl-NL" sz="2000" dirty="0" err="1"/>
              <a:t>Add</a:t>
            </a:r>
            <a:r>
              <a:rPr lang="nl-NL" sz="2000" dirty="0"/>
              <a:t> </a:t>
            </a:r>
            <a:r>
              <a:rPr lang="nl-NL" sz="2000" dirty="0" err="1"/>
              <a:t>color</a:t>
            </a:r>
            <a:r>
              <a:rPr lang="nl-NL" sz="2000" dirty="0"/>
              <a:t> input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customize</a:t>
            </a:r>
            <a:r>
              <a:rPr lang="nl-NL" sz="2000" dirty="0"/>
              <a:t> </a:t>
            </a:r>
            <a:r>
              <a:rPr lang="nl-NL" sz="2000" dirty="0" err="1"/>
              <a:t>character</a:t>
            </a:r>
            <a:r>
              <a:rPr lang="nl-NL" sz="2000" dirty="0"/>
              <a:t> </a:t>
            </a:r>
            <a:r>
              <a:rPr lang="nl-NL" sz="2000" dirty="0" err="1"/>
              <a:t>color</a:t>
            </a:r>
            <a:r>
              <a:rPr lang="nl-NL" sz="2000" dirty="0"/>
              <a:t> per body part. Make </a:t>
            </a:r>
            <a:r>
              <a:rPr lang="nl-NL" sz="2000" dirty="0" err="1"/>
              <a:t>use</a:t>
            </a:r>
            <a:r>
              <a:rPr lang="nl-NL" sz="2000" dirty="0"/>
              <a:t> of data binding.</a:t>
            </a:r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 err="1"/>
              <a:t>Helpful</a:t>
            </a:r>
            <a:r>
              <a:rPr lang="nl-NL" sz="2000" dirty="0"/>
              <a:t> </a:t>
            </a:r>
            <a:r>
              <a:rPr lang="nl-NL" sz="2000" dirty="0" err="1"/>
              <a:t>recourses</a:t>
            </a:r>
            <a:r>
              <a:rPr lang="nl-NL" sz="2000" dirty="0"/>
              <a:t>:</a:t>
            </a:r>
          </a:p>
          <a:p>
            <a:pPr lvl="1"/>
            <a:r>
              <a:rPr lang="nl-NL" sz="1600" dirty="0">
                <a:hlinkClick r:id="rId2"/>
              </a:rPr>
              <a:t>https://play.avaloniaui.net/</a:t>
            </a:r>
            <a:endParaRPr lang="nl-NL" sz="1600" dirty="0"/>
          </a:p>
          <a:p>
            <a:pPr lvl="1"/>
            <a:r>
              <a:rPr lang="nl-NL" sz="1600" dirty="0"/>
              <a:t>README </a:t>
            </a:r>
            <a:r>
              <a:rPr lang="nl-NL" sz="1600" dirty="0" err="1"/>
              <a:t>for</a:t>
            </a:r>
            <a:r>
              <a:rPr lang="nl-NL" sz="1600" dirty="0"/>
              <a:t> project </a:t>
            </a:r>
            <a:r>
              <a:rPr lang="nl-NL" sz="1600" dirty="0" err="1"/>
              <a:t>build</a:t>
            </a:r>
            <a:r>
              <a:rPr lang="nl-NL" sz="1600" dirty="0"/>
              <a:t> </a:t>
            </a:r>
            <a:r>
              <a:rPr lang="nl-NL" sz="1600" dirty="0" err="1"/>
              <a:t>instructions</a:t>
            </a:r>
            <a:endParaRPr lang="nl-NL" sz="1600"/>
          </a:p>
          <a:p>
            <a:pPr lvl="1"/>
            <a:r>
              <a:rPr lang="nl-NL" sz="1600"/>
              <a:t>Otherwise</a:t>
            </a:r>
            <a:r>
              <a:rPr lang="nl-NL" sz="1600" dirty="0"/>
              <a:t>, </a:t>
            </a:r>
            <a:r>
              <a:rPr lang="nl-NL" sz="1600" dirty="0" err="1"/>
              <a:t>ask</a:t>
            </a:r>
            <a:r>
              <a:rPr lang="nl-NL" sz="1600" dirty="0"/>
              <a:t> </a:t>
            </a:r>
            <a:r>
              <a:rPr lang="nl-NL" sz="1600" dirty="0" err="1"/>
              <a:t>us</a:t>
            </a:r>
            <a:r>
              <a:rPr lang="nl-NL" sz="1600" dirty="0"/>
              <a:t>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3673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333</Words>
  <Application>Microsoft Office PowerPoint</Application>
  <PresentationFormat>Widescreen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Kantoorthema</vt:lpstr>
      <vt:lpstr>Workshop 16th October</vt:lpstr>
      <vt:lpstr>Index</vt:lpstr>
      <vt:lpstr>What is Avalonia UI?</vt:lpstr>
      <vt:lpstr>A brief history</vt:lpstr>
      <vt:lpstr>Competing products</vt:lpstr>
      <vt:lpstr>MAUI</vt:lpstr>
      <vt:lpstr>What problems does it solve?</vt:lpstr>
      <vt:lpstr>Visual Studio vs VScode</vt:lpstr>
      <vt:lpstr>Workshop – Character Creator</vt:lpstr>
      <vt:lpstr>Pros/cons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Verstraelen,Glenn G.L.A.</dc:creator>
  <cp:lastModifiedBy>Verstraelen,Glenn G.L.A.</cp:lastModifiedBy>
  <cp:revision>55</cp:revision>
  <dcterms:created xsi:type="dcterms:W3CDTF">2024-09-23T09:40:14Z</dcterms:created>
  <dcterms:modified xsi:type="dcterms:W3CDTF">2024-10-13T18:35:28Z</dcterms:modified>
</cp:coreProperties>
</file>