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1B7E-2148-2A84-F3B9-6E059B60F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FF1B6-EADB-A545-FD68-AAB9D78F5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9F4D4-844C-D0FF-DA66-FF7E2932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EA75-7DFC-4A6B-A8A1-C3A46A922A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724FD-9752-57DD-79EC-56C16E9E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7DDC7-30F6-DCDA-BA9F-D23D7C4E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9CF5-0E4B-4781-8BE6-EE8EF3E7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0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7F15-A257-7405-9311-7A06D760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EBE84-474A-DAB4-6589-1E4E08CF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DE894-ECC6-9657-1E5F-8C0662B3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EA75-7DFC-4A6B-A8A1-C3A46A922A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550AD-B4F4-298D-0529-ABA2893C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6B2ED-6346-6642-A438-5671603F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9CF5-0E4B-4781-8BE6-EE8EF3E7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69EB6-EF99-D2A0-D603-52B194F57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46D9A-C709-A0D6-F306-CA56423CA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51CBB-DF54-14AF-C153-A6FA9E12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EA75-7DFC-4A6B-A8A1-C3A46A922A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33B3F-0394-DA20-F9F5-CA58AD35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53B34-DDD5-394B-955A-9EB6C7D4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9CF5-0E4B-4781-8BE6-EE8EF3E7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6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E6EE-C247-076E-55AC-D3C7AEE1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FA90-D6CD-F09E-6B93-7375685D4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60ECB-CCD7-34C3-8594-0F66CCB6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EA75-7DFC-4A6B-A8A1-C3A46A922A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FDF43-B2D7-02F5-605F-420B2581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C1892-E503-C3FE-0D8A-04431FF8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9CF5-0E4B-4781-8BE6-EE8EF3E7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1B2D-E30B-79B0-6F9A-BD1BBA71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0215-3EFA-1F41-343C-EBF782AC4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21A7-0E2B-CC57-378E-25CC72CF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EA75-7DFC-4A6B-A8A1-C3A46A922A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46403-0EF5-B4D3-EE1F-F1F16BBC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4D31-5E2A-67C6-B7F5-A89B862C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9CF5-0E4B-4781-8BE6-EE8EF3E7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1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90D3-018C-CCA3-C11D-0AB665C1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FD15-2065-0F47-62FB-C25E1BAEA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F4714-1D39-7A0E-5853-63C3167E2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B7CDC-87B5-6090-43F5-0D8A5B1B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EA75-7DFC-4A6B-A8A1-C3A46A922A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D1D0A-7A04-0FB3-6449-C5CB4978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562FD-0A5B-1136-A85F-54A5FCD2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9CF5-0E4B-4781-8BE6-EE8EF3E7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6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1485-4883-0AED-473F-7AA6A1BD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E9A-0182-BCFF-15E4-F739D5F43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C83E-10AB-F466-0EDA-D63D27256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3EFCA-D07B-76F8-DB58-C92B2B783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A7E40-8F32-E404-CBC8-8CDC691B1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FC40B-AABB-D386-FB7F-101FBBE7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EA75-7DFC-4A6B-A8A1-C3A46A922A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F021C-AE50-5D40-C4F9-3D4AB7F1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E8B8A-F9A9-1EAF-A98B-C39B75CA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9CF5-0E4B-4781-8BE6-EE8EF3E7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4626-A870-72F3-A432-CCCB2CB0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7A432-ED81-B591-C1C5-783CB9E6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EA75-7DFC-4A6B-A8A1-C3A46A922A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FF524-C060-B544-7BA2-70D3EFB1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49027-DDB8-703B-B721-A6B62305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9CF5-0E4B-4781-8BE6-EE8EF3E7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7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35F57-C9E2-F6E6-0B30-F55CFF43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EA75-7DFC-4A6B-A8A1-C3A46A922A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B9A7D-5BD7-4008-3389-4746097D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7CF05-E0AE-9485-8293-175F4E4D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9CF5-0E4B-4781-8BE6-EE8EF3E7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1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5B89-D805-CC88-9A67-B36C3A47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6315A-97F5-2C36-B77A-D17CB96F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AF597-BC4A-AF14-4661-FB98F26A0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43AA4-6837-0CC0-9807-48148E30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EA75-7DFC-4A6B-A8A1-C3A46A922A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56C4E-DF67-A8DD-613F-7517EDC9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0EF3F-E012-D763-5706-7C2783AA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9CF5-0E4B-4781-8BE6-EE8EF3E7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2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EE04-FEF3-C8EA-0552-57294D4D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A9A3-1055-0504-BB3B-7D7823AAF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D7549-6851-10C2-B268-F02D759A1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DE19C-246C-DD0F-432B-E1B2F2BF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EA75-7DFC-4A6B-A8A1-C3A46A922A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9F942-6224-6E35-98CA-A8017B32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59AF5-5C94-94D8-E922-731A12EE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9CF5-0E4B-4781-8BE6-EE8EF3E7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5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6314F-2255-B83C-5A8C-41278CF3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82E66-6572-F474-F773-9D2B8189E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509C7-6E26-75C2-F5B6-007F3804F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EEEA75-7DFC-4A6B-A8A1-C3A46A922A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BBB5A-8937-ACE8-A50B-12CC70951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81842-FEB3-B178-B9C4-14F0E5707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C9CF5-0E4B-4781-8BE6-EE8EF3E7C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4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7272-00BD-D436-865C-6BB18300E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36567-EEFF-0280-5198-7A0EAFC89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7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Bozhidar Ivanov</dc:creator>
  <cp:lastModifiedBy>Bozhidar Ivanov</cp:lastModifiedBy>
  <cp:revision>1</cp:revision>
  <dcterms:created xsi:type="dcterms:W3CDTF">2024-11-15T10:01:04Z</dcterms:created>
  <dcterms:modified xsi:type="dcterms:W3CDTF">2024-11-15T10:01:24Z</dcterms:modified>
</cp:coreProperties>
</file>