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d5nines.com/introduction-to-git-version-control-workflow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nerjoin.bit.io/making-a-simple-data-pipeline-part-4-ci-cd-with-github-actions-733251f211a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246C-0664-6DE1-951A-3A8FA20F0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CI/CD:</a:t>
            </a:r>
            <a:br>
              <a:rPr lang="en-US" dirty="0"/>
            </a:br>
            <a:r>
              <a:rPr lang="en-US" dirty="0"/>
              <a:t>GITHUB ACTIONS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299DF-87F6-86AF-B14C-D153113ED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VON LAGUNA, Stoyan Grozdev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411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9B35-D2B8-BA01-E1CF-E0218711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r>
              <a:rPr lang="en-US" dirty="0"/>
              <a:t>merge the points later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D3DF-2218-4A44-E13C-78963F99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Introduction to this workshop </a:t>
            </a:r>
          </a:p>
          <a:p>
            <a:r>
              <a:rPr lang="nl-NL" dirty="0"/>
              <a:t>Git Workflow Refresher</a:t>
            </a:r>
          </a:p>
          <a:p>
            <a:r>
              <a:rPr lang="nl-NL" dirty="0"/>
              <a:t>Introduction to GitHub Actions</a:t>
            </a:r>
          </a:p>
          <a:p>
            <a:r>
              <a:rPr lang="en-US" dirty="0"/>
              <a:t>Main Features of GitHub Actions</a:t>
            </a:r>
          </a:p>
          <a:p>
            <a:r>
              <a:rPr lang="nl-NL" dirty="0"/>
              <a:t>Workflow Syntax and Structure</a:t>
            </a:r>
          </a:p>
          <a:p>
            <a:r>
              <a:rPr lang="nl-NL" dirty="0"/>
              <a:t>Practical Examples</a:t>
            </a:r>
            <a:endParaRPr lang="en-US" dirty="0"/>
          </a:p>
          <a:p>
            <a:r>
              <a:rPr lang="nl-NL" dirty="0"/>
              <a:t>Runners</a:t>
            </a:r>
          </a:p>
          <a:p>
            <a:r>
              <a:rPr lang="nl-NL" dirty="0"/>
              <a:t>Testing and Job Success</a:t>
            </a:r>
          </a:p>
          <a:p>
            <a:r>
              <a:rPr lang="nl-NL" dirty="0"/>
              <a:t>Branch-Specific Workflows</a:t>
            </a:r>
          </a:p>
          <a:p>
            <a:r>
              <a:rPr lang="nl-NL" dirty="0"/>
              <a:t>GitHub Actions Marketplace</a:t>
            </a:r>
          </a:p>
          <a:p>
            <a:r>
              <a:rPr lang="nl-NL" dirty="0"/>
              <a:t>Advanced Topics</a:t>
            </a:r>
          </a:p>
          <a:p>
            <a:r>
              <a:rPr lang="en-US" dirty="0"/>
              <a:t>Comparison to Other CI/CD Tools</a:t>
            </a:r>
          </a:p>
          <a:p>
            <a:r>
              <a:rPr lang="nl-NL" dirty="0"/>
              <a:t>Practical Assignment</a:t>
            </a:r>
          </a:p>
          <a:p>
            <a:r>
              <a:rPr lang="nl-NL" dirty="0"/>
              <a:t>Q&amp;A and Wrap-Up</a:t>
            </a:r>
          </a:p>
          <a:p>
            <a:endParaRPr lang="nl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7600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7B33-D0D4-1584-AEB2-42FE6498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process of your development cycle!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B1E7-3296-46D2-8F1E-F6B8E202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ensure that all developers run the tests? </a:t>
            </a:r>
          </a:p>
          <a:p>
            <a:r>
              <a:rPr lang="en-US" dirty="0"/>
              <a:t>How do you ensure code quality and consistency across your team?</a:t>
            </a:r>
          </a:p>
          <a:p>
            <a:r>
              <a:rPr lang="en-US" dirty="0"/>
              <a:t>Are there repetitive tasks in your </a:t>
            </a:r>
            <a:r>
              <a:rPr lang="en-US" dirty="0" err="1"/>
              <a:t>github</a:t>
            </a:r>
            <a:r>
              <a:rPr lang="en-US" dirty="0"/>
              <a:t> workflow that could be automated?</a:t>
            </a:r>
          </a:p>
          <a:p>
            <a:r>
              <a:rPr lang="en-US" dirty="0"/>
              <a:t>How do you ensure that </a:t>
            </a:r>
            <a:r>
              <a:rPr lang="nl-NL" dirty="0"/>
              <a:t>configuration information is secured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47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6EE5-9249-87A3-AA36-921FB233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/>
              <a:t>Github workflow refresher </a:t>
            </a:r>
            <a:endParaRPr lang="en-NL" sz="4800"/>
          </a:p>
        </p:txBody>
      </p:sp>
      <p:sp>
        <p:nvSpPr>
          <p:cNvPr id="1033" name="Freeform 7">
            <a:extLst>
              <a:ext uri="{FF2B5EF4-FFF2-40B4-BE49-F238E27FC236}">
                <a16:creationId xmlns:a16="http://schemas.microsoft.com/office/drawing/2014/main" id="{17F23BF3-D36E-422E-B77D-879773535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905ADBF-52E5-486B-8817-5C461E233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5">
            <a:extLst>
              <a:ext uri="{FF2B5EF4-FFF2-40B4-BE49-F238E27FC236}">
                <a16:creationId xmlns:a16="http://schemas.microsoft.com/office/drawing/2014/main" id="{0B1EBF3A-7243-4546-B373-AB69CDB1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B288424-CED5-417C-AA8E-69B0ABC81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3A0E36D-29E3-6BD6-010A-1DB10A15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Branch types: development, staging, production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Base commands: push, pull, merge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ntroduction To GitHub And Git Version Control Workflow | Build5Nines">
            <a:extLst>
              <a:ext uri="{FF2B5EF4-FFF2-40B4-BE49-F238E27FC236}">
                <a16:creationId xmlns:a16="http://schemas.microsoft.com/office/drawing/2014/main" id="{A292A64C-1EB6-54DC-84DD-93B79369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056" y="3421265"/>
            <a:ext cx="6905243" cy="23804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78D5A-D133-9FFE-662E-C1784C59678D}"/>
              </a:ext>
            </a:extLst>
          </p:cNvPr>
          <p:cNvSpPr txBox="1"/>
          <p:nvPr/>
        </p:nvSpPr>
        <p:spPr>
          <a:xfrm>
            <a:off x="4511178" y="5794576"/>
            <a:ext cx="7246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4"/>
              </a:rPr>
              <a:t>Example: https://build5nines.com/introduction-to-git-version-control-workflow/</a:t>
            </a:r>
            <a:endParaRPr lang="en-N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1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AAB7-27CE-6EC2-AACC-463D9685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Actions introduction</a:t>
            </a:r>
            <a:endParaRPr lang="en-NL" sz="3200" dirty="0"/>
          </a:p>
        </p:txBody>
      </p:sp>
      <p:sp>
        <p:nvSpPr>
          <p:cNvPr id="2055" name="Freeform 11">
            <a:extLst>
              <a:ext uri="{FF2B5EF4-FFF2-40B4-BE49-F238E27FC236}">
                <a16:creationId xmlns:a16="http://schemas.microsoft.com/office/drawing/2014/main" id="{658368D8-D75D-4823-A7A0-A59C08C6F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91CB0D8-FCC7-402D-A22B-47D345BD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 5">
            <a:extLst>
              <a:ext uri="{FF2B5EF4-FFF2-40B4-BE49-F238E27FC236}">
                <a16:creationId xmlns:a16="http://schemas.microsoft.com/office/drawing/2014/main" id="{AF5F0A42-AA4F-47C8-BF18-C22FD12B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NL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52B1A1D-D947-43CC-882E-78CECF8D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2280-F1CC-540F-899F-9C26E414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/>
              <a:t>What is </a:t>
            </a:r>
            <a:r>
              <a:rPr lang="en-US" sz="1400" dirty="0" err="1"/>
              <a:t>Github</a:t>
            </a:r>
            <a:r>
              <a:rPr lang="en-US" sz="1400" dirty="0"/>
              <a:t> Actions?</a:t>
            </a:r>
          </a:p>
          <a:p>
            <a:r>
              <a:rPr lang="en-US" sz="1400" dirty="0"/>
              <a:t>Where does GitHub Actions fit in the picture?</a:t>
            </a:r>
          </a:p>
          <a:p>
            <a:r>
              <a:rPr lang="en-US" sz="1400" dirty="0"/>
              <a:t>Why use </a:t>
            </a:r>
            <a:r>
              <a:rPr lang="en-US" sz="1400" dirty="0" err="1"/>
              <a:t>Github</a:t>
            </a:r>
            <a:r>
              <a:rPr lang="en-US" sz="1400" dirty="0"/>
              <a:t> Actions?</a:t>
            </a:r>
          </a:p>
          <a:p>
            <a:endParaRPr lang="en-NL" sz="1400" dirty="0"/>
          </a:p>
        </p:txBody>
      </p:sp>
      <p:pic>
        <p:nvPicPr>
          <p:cNvPr id="2050" name="Picture 2" descr="Making a Simple Data Pipeline Part 4: CI/CD with GitHub Actions | by Andrew  Doss | The Inner Join">
            <a:extLst>
              <a:ext uri="{FF2B5EF4-FFF2-40B4-BE49-F238E27FC236}">
                <a16:creationId xmlns:a16="http://schemas.microsoft.com/office/drawing/2014/main" id="{BF79E2D6-90BE-8F87-D8E7-178D6EC34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3606" y="0"/>
            <a:ext cx="7382989" cy="40421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3675F-B48C-7927-A339-08ACA355D9D4}"/>
              </a:ext>
            </a:extLst>
          </p:cNvPr>
          <p:cNvSpPr txBox="1"/>
          <p:nvPr/>
        </p:nvSpPr>
        <p:spPr>
          <a:xfrm rot="5400000">
            <a:off x="9631156" y="2182243"/>
            <a:ext cx="4296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>
                <a:solidFill>
                  <a:schemeClr val="bg1"/>
                </a:solidFill>
                <a:hlinkClick r:id="rId4"/>
              </a:rPr>
              <a:t>Example: https://innerjoin.bit.io/making-a-simple-data-pipeline-part-4-ci-cd-with-github-actions-733251f211a6</a:t>
            </a:r>
            <a:endParaRPr lang="en-NL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01F17-419F-006B-4B13-1D6C31C53061}"/>
              </a:ext>
            </a:extLst>
          </p:cNvPr>
          <p:cNvSpPr txBox="1"/>
          <p:nvPr/>
        </p:nvSpPr>
        <p:spPr>
          <a:xfrm>
            <a:off x="4865814" y="3672853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Enhancing Git Operations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schemeClr val="bg1"/>
                </a:solidFill>
              </a:rPr>
              <a:t>Workflow automation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6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E80E-9CAE-C822-6E47-DC81B80B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demo </a:t>
            </a:r>
            <a:endParaRPr lang="en-NL" dirty="0"/>
          </a:p>
        </p:txBody>
      </p:sp>
      <p:pic>
        <p:nvPicPr>
          <p:cNvPr id="3074" name="Picture 2" descr="DevHack: Skip GitHub Actions on specific commits messages · Elio Struyf">
            <a:extLst>
              <a:ext uri="{FF2B5EF4-FFF2-40B4-BE49-F238E27FC236}">
                <a16:creationId xmlns:a16="http://schemas.microsoft.com/office/drawing/2014/main" id="{448D1EE3-4A61-FBBE-7F60-3FB1CD03D1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481" y="1973145"/>
            <a:ext cx="8947150" cy="29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91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4CEE-C723-D04D-4246-F43CD9B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EBFD-DFAB-6FAB-791E-F3D1917A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0810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191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CI/CD: GITHUB ACTIONS</vt:lpstr>
      <vt:lpstr>AGENDA merge the points later </vt:lpstr>
      <vt:lpstr>Think of the process of your development cycle!</vt:lpstr>
      <vt:lpstr>Github workflow refresher </vt:lpstr>
      <vt:lpstr>Github Actions introduction</vt:lpstr>
      <vt:lpstr>Example demo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Stoyan Grozdev</dc:creator>
  <cp:lastModifiedBy>Stoyan Grozdev</cp:lastModifiedBy>
  <cp:revision>1</cp:revision>
  <dcterms:created xsi:type="dcterms:W3CDTF">2024-09-17T10:26:56Z</dcterms:created>
  <dcterms:modified xsi:type="dcterms:W3CDTF">2024-09-17T12:42:39Z</dcterms:modified>
</cp:coreProperties>
</file>