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70DF-B3DE-4089-8EA0-E301DFF3F119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ADC3-7037-421E-861E-093454487A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mention that its optional and that if you don’t provide one it will default to the file name itself</a:t>
            </a:r>
          </a:p>
          <a:p>
            <a:r>
              <a:rPr lang="en-US" dirty="0"/>
              <a:t>Triggering events – mention that there are more triggers than these two which can be found in the </a:t>
            </a:r>
            <a:r>
              <a:rPr lang="en-US" dirty="0" err="1"/>
              <a:t>github</a:t>
            </a:r>
            <a:r>
              <a:rPr lang="en-US" dirty="0"/>
              <a:t> docs </a:t>
            </a:r>
          </a:p>
          <a:p>
            <a:r>
              <a:rPr lang="en-US" dirty="0"/>
              <a:t>Jobs definition:  mention that there can be multiple jobs and that they can be chained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ADC3-7037-421E-861E-093454487A16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D81A-CC1E-78F0-2071-6CDE4CB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C993-CB37-FBCC-E2E1-87FDA9CC0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333D4-099E-3201-D8B0-1A0FB6186AB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C7EE2-E83A-BEA0-CEC2-9F34047D2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D96DA-F18B-80F4-97EC-74F91EFAE7D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A585D-98B9-BB0A-CC24-F98DCFD5A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BA01E0-9E99-9D99-F987-455696F1F55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05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, feedback</a:t>
            </a:r>
            <a:endParaRPr lang="en-NL" dirty="0"/>
          </a:p>
        </p:txBody>
      </p:sp>
      <p:pic>
        <p:nvPicPr>
          <p:cNvPr id="2052" name="Picture 4" descr="How Do I Segregate Environments | Bunnyshell">
            <a:extLst>
              <a:ext uri="{FF2B5EF4-FFF2-40B4-BE49-F238E27FC236}">
                <a16:creationId xmlns:a16="http://schemas.microsoft.com/office/drawing/2014/main" id="{67F0F423-1E98-0DAD-8AD8-4340451A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08" y="3901098"/>
            <a:ext cx="5715000" cy="19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merge the points later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en-US" dirty="0"/>
              <a:t>Main Features of GitHub Actions</a:t>
            </a:r>
          </a:p>
          <a:p>
            <a:r>
              <a:rPr lang="nl-NL" dirty="0"/>
              <a:t>Workflow Syntax and Structure</a:t>
            </a:r>
          </a:p>
          <a:p>
            <a:r>
              <a:rPr lang="nl-NL" dirty="0"/>
              <a:t>Practical Examples</a:t>
            </a:r>
            <a:endParaRPr lang="en-US" dirty="0"/>
          </a:p>
          <a:p>
            <a:r>
              <a:rPr lang="nl-NL" dirty="0"/>
              <a:t>Runners</a:t>
            </a:r>
          </a:p>
          <a:p>
            <a:r>
              <a:rPr lang="nl-NL" dirty="0"/>
              <a:t>Testing and Job Success</a:t>
            </a:r>
          </a:p>
          <a:p>
            <a:r>
              <a:rPr lang="nl-NL" dirty="0"/>
              <a:t>Branch-Specific Workflows</a:t>
            </a:r>
          </a:p>
          <a:p>
            <a:r>
              <a:rPr lang="nl-NL" dirty="0"/>
              <a:t>GitHub Actions Marketplace</a:t>
            </a:r>
          </a:p>
          <a:p>
            <a:r>
              <a:rPr lang="nl-NL" dirty="0"/>
              <a:t>Advanced Topics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Q&amp;A and Wrap-Up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C1F-63E1-640C-F732-3748941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0"/>
            <a:ext cx="9404723" cy="1400530"/>
          </a:xfrm>
        </p:spPr>
        <p:txBody>
          <a:bodyPr/>
          <a:lstStyle/>
          <a:p>
            <a:r>
              <a:rPr lang="en-US" dirty="0"/>
              <a:t>Understanding GitHub Actions Workflow Syntax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5A2-B54A-FDFD-36F9-9581D530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1" y="1331306"/>
            <a:ext cx="5795750" cy="548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- </a:t>
            </a:r>
            <a:r>
              <a:rPr lang="en-US" sz="1400" dirty="0"/>
              <a:t>Assigns a name to your workflow. This name appears in the GitHub Actions tab.</a:t>
            </a:r>
          </a:p>
          <a:p>
            <a:r>
              <a:rPr lang="nl-NL" dirty="0"/>
              <a:t>Triggering Events (on): </a:t>
            </a:r>
            <a:r>
              <a:rPr lang="nl-NL" sz="1400" dirty="0"/>
              <a:t>specifies the events that trigger a workflow, in this example it triggers on push and pull</a:t>
            </a:r>
          </a:p>
          <a:p>
            <a:r>
              <a:rPr lang="nl-NL" dirty="0"/>
              <a:t>Jobs Definition: </a:t>
            </a:r>
            <a:r>
              <a:rPr lang="nl-NL" sz="1400" dirty="0"/>
              <a:t>unit of work that runs commands(build is the name of the job)</a:t>
            </a:r>
          </a:p>
          <a:p>
            <a:r>
              <a:rPr lang="nl-NL" dirty="0"/>
              <a:t>Runs-on: </a:t>
            </a:r>
            <a:r>
              <a:rPr lang="nl-NL" sz="1400" dirty="0"/>
              <a:t>required attribute that you must have. It indicates the virtual enviroment where the job is running.</a:t>
            </a:r>
          </a:p>
          <a:p>
            <a:r>
              <a:rPr lang="nl-NL" dirty="0"/>
              <a:t>Steps: </a:t>
            </a:r>
            <a:r>
              <a:rPr lang="en-US" sz="1400" dirty="0"/>
              <a:t>building blocks of a </a:t>
            </a:r>
            <a:r>
              <a:rPr lang="en-US" sz="1400" b="1" dirty="0"/>
              <a:t>job</a:t>
            </a:r>
            <a:r>
              <a:rPr lang="en-US" sz="1400" dirty="0"/>
              <a:t> in a GitHub Actions workflow. Think of them as individual tasks that a job needs to perform.</a:t>
            </a:r>
            <a:endParaRPr lang="nl-NL" sz="1400" dirty="0"/>
          </a:p>
          <a:p>
            <a:r>
              <a:rPr lang="nl-NL" sz="2200" dirty="0"/>
              <a:t>Uses</a:t>
            </a:r>
            <a:r>
              <a:rPr lang="nl-NL" sz="1700" dirty="0"/>
              <a:t>: </a:t>
            </a:r>
            <a:r>
              <a:rPr lang="en-US" sz="1400" dirty="0"/>
              <a:t>keyword in GitHub Actions that allows you to include and execute pre-built pieces of functionality—called actions—in your workflow. Think of it as a way to reuse existing tasks that someone else has already created, so you don’t have to reinvent the wheel every time.</a:t>
            </a:r>
            <a:endParaRPr lang="nl-NL" sz="1400" dirty="0"/>
          </a:p>
          <a:p>
            <a:r>
              <a:rPr lang="en-GB" dirty="0"/>
              <a:t>Run: </a:t>
            </a:r>
            <a:r>
              <a:rPr lang="en-US" sz="1300" dirty="0"/>
              <a:t>keyword in GitHub Actions is used to specify a command or a script that should be executed as part of a step within a job. Essentially, it allows you to write commands that you would normally run in a terminal, such as installing dependencies, building your code, or running tests.</a:t>
            </a:r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D69D54-07C5-DDB3-E61F-0C03E89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" y="1331213"/>
            <a:ext cx="6340001" cy="54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7E4-7A9B-E4F4-D31C-8BF42E0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Environments in a GitHub Actions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4926-E10C-14D2-4D42-792A0B1B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59-045F-B7FE-89D4-2EE958A79B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/>
              <a:t> Good to run unit tests </a:t>
            </a:r>
          </a:p>
          <a:p>
            <a:pPr>
              <a:buFontTx/>
              <a:buChar char="-"/>
            </a:pPr>
            <a:r>
              <a:rPr lang="en-GB" sz="1800" dirty="0"/>
              <a:t> Linting &amp; code analysis</a:t>
            </a:r>
          </a:p>
          <a:p>
            <a:endParaRPr lang="en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F22B-E2B1-D8E9-2598-FE4D8B59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9CD3C-C749-6EA6-8917-E9F04E7E3E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 Runs integration and end-to-  end tests</a:t>
            </a:r>
          </a:p>
          <a:p>
            <a:pPr>
              <a:buFontTx/>
              <a:buChar char="-"/>
            </a:pPr>
            <a:r>
              <a:rPr lang="en-GB" sz="1800" dirty="0"/>
              <a:t> Deploys to staging server</a:t>
            </a:r>
            <a:endParaRPr lang="en-US" sz="1800" dirty="0"/>
          </a:p>
          <a:p>
            <a:pPr>
              <a:buFontTx/>
              <a:buChar char="-"/>
            </a:pPr>
            <a:r>
              <a:rPr lang="nl-NL" sz="1800" dirty="0"/>
              <a:t> Simulate User Scenarios</a:t>
            </a:r>
          </a:p>
          <a:p>
            <a:pPr>
              <a:buFontTx/>
              <a:buChar char="-"/>
            </a:pPr>
            <a:r>
              <a:rPr lang="nl-NL" sz="1800" dirty="0"/>
              <a:t> Smoke Testing </a:t>
            </a:r>
            <a:endParaRPr lang="en-US" sz="1800" dirty="0"/>
          </a:p>
          <a:p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2603F-F622-3204-F9AD-E7193C8CA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7D4D5-E501-B21A-ED11-EBDDC2F571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800" dirty="0"/>
              <a:t> Deploy Final Code</a:t>
            </a:r>
            <a:endParaRPr lang="en-GB" sz="1800" dirty="0"/>
          </a:p>
          <a:p>
            <a:pPr>
              <a:buFontTx/>
              <a:buChar char="-"/>
            </a:pPr>
            <a:r>
              <a:rPr lang="nl-NL" sz="1800" dirty="0"/>
              <a:t> Trigger Alerts for Issues</a:t>
            </a:r>
          </a:p>
          <a:p>
            <a:pPr>
              <a:buFontTx/>
              <a:buChar char="-"/>
            </a:pPr>
            <a:r>
              <a:rPr lang="en-GB" sz="1800" dirty="0"/>
              <a:t> Send notification on release</a:t>
            </a:r>
          </a:p>
          <a:p>
            <a:pPr>
              <a:buFontTx/>
              <a:buChar char="-"/>
            </a:pPr>
            <a:r>
              <a:rPr lang="nl-NL" sz="1800" dirty="0"/>
              <a:t> Automated Rollbacks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93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3F2-604B-E34A-94F4-18FD75A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0929" cy="1400530"/>
          </a:xfrm>
        </p:spPr>
        <p:txBody>
          <a:bodyPr/>
          <a:lstStyle/>
          <a:p>
            <a:r>
              <a:rPr lang="nl-NL" dirty="0"/>
              <a:t>Self-Hosted Runners vs. GitHub-Hosted Runners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645E-9076-E2C6-9B90-02E19FE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GitHub-Hosted Runners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54D1D-3174-A634-FE35-D27787D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4425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Managed by GitHub: Provided and maintained by GitHub.</a:t>
            </a:r>
          </a:p>
          <a:p>
            <a:r>
              <a:rPr lang="en-US" dirty="0"/>
              <a:t>Pre-Installed Tools: Comes with popular tools (e.g., Node.js, Python, Java).</a:t>
            </a:r>
          </a:p>
          <a:p>
            <a:r>
              <a:rPr lang="en-US" dirty="0"/>
              <a:t>Ease of Use: No setup required—ready to use.</a:t>
            </a:r>
          </a:p>
          <a:p>
            <a:r>
              <a:rPr lang="en-US" dirty="0"/>
              <a:t>Resource Limitations: Limited CPU, memory, and usage quotas.</a:t>
            </a:r>
          </a:p>
          <a:p>
            <a:r>
              <a:rPr lang="en-US" dirty="0"/>
              <a:t>Scenarios: Best for typical CI/CD tasks, rapid prototyping, open source projects.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F5104-AB99-45F4-E3D6-8BD6A4B6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Self-Hosted Runners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4F9CA-C55A-01D9-39A0-FF18CC81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425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Managed by You: Installed and maintained on your own infrastructure.</a:t>
            </a:r>
          </a:p>
          <a:p>
            <a:r>
              <a:rPr lang="en-US" dirty="0"/>
              <a:t>Custom Environment: Full control over hardware, operating system, and software.</a:t>
            </a:r>
          </a:p>
          <a:p>
            <a:r>
              <a:rPr lang="en-US" dirty="0"/>
              <a:t>“Unlimited” Resources: No quotas or limits; can be configured as needed.</a:t>
            </a:r>
          </a:p>
          <a:p>
            <a:r>
              <a:rPr lang="en-US" dirty="0"/>
              <a:t>Cost Savings: Utilize existing infrastructure, potentially reducing costs for large projects.</a:t>
            </a:r>
          </a:p>
          <a:p>
            <a:r>
              <a:rPr lang="en-US" dirty="0"/>
              <a:t>Scenarios: Suitable for custom requirements, large workloads, privacy-sensitive projects.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71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73E33-F25F-48A0-9B07-B066B963F88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9381</TotalTime>
  <Words>679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</vt:lpstr>
      <vt:lpstr>CI/CD: GITHUB ACTIONS</vt:lpstr>
      <vt:lpstr>AGENDA merge the points later </vt:lpstr>
      <vt:lpstr>Think of the process of your development cycle!</vt:lpstr>
      <vt:lpstr>Github workflow refresher </vt:lpstr>
      <vt:lpstr>Github Actions introduction</vt:lpstr>
      <vt:lpstr>Example demo </vt:lpstr>
      <vt:lpstr>Understanding GitHub Actions Workflow Syntax</vt:lpstr>
      <vt:lpstr>Different Environments in a GitHub Actions Workflow</vt:lpstr>
      <vt:lpstr>Self-Hosted Runners vs. GitHub-Hosted Runners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Stoyan Grozdev</cp:lastModifiedBy>
  <cp:revision>6</cp:revision>
  <dcterms:created xsi:type="dcterms:W3CDTF">2024-09-17T10:26:56Z</dcterms:created>
  <dcterms:modified xsi:type="dcterms:W3CDTF">2024-10-07T10:41:11Z</dcterms:modified>
</cp:coreProperties>
</file>