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1F94B-CAFA-4242-A61D-98552A672ACE}" v="103" dt="2024-10-14T09:35:01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16/10/2024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16/10/2024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16/10/2024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16/10/2024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16/10/2024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16/10/2024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16/10/2024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16/10/2024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is a compiler/</a:t>
            </a:r>
            <a:r>
              <a:rPr lang="nl-NL" err="1"/>
              <a:t>interpreter</a:t>
            </a:r>
            <a:r>
              <a:rPr lang="nl-NL"/>
              <a:t>?</a:t>
            </a:r>
          </a:p>
          <a:p>
            <a:r>
              <a:rPr lang="nl-NL"/>
              <a:t>How does a compiler/</a:t>
            </a:r>
            <a:r>
              <a:rPr lang="nl-NL" err="1"/>
              <a:t>interpreter</a:t>
            </a:r>
            <a:r>
              <a:rPr lang="nl-NL"/>
              <a:t> </a:t>
            </a:r>
            <a:r>
              <a:rPr lang="nl-NL" err="1"/>
              <a:t>work</a:t>
            </a:r>
            <a:r>
              <a:rPr lang="nl-NL"/>
              <a:t>?</a:t>
            </a:r>
          </a:p>
          <a:p>
            <a:r>
              <a:rPr lang="en-NZ"/>
              <a:t>What is JIT compiler?</a:t>
            </a:r>
          </a:p>
          <a:p>
            <a:r>
              <a:rPr lang="en-NZ"/>
              <a:t>What are the pros and cons of using </a:t>
            </a:r>
            <a:r>
              <a:rPr lang="en-NZ" err="1"/>
              <a:t>jit</a:t>
            </a:r>
            <a:r>
              <a:rPr lang="en-NZ"/>
              <a:t> compiler?</a:t>
            </a:r>
          </a:p>
          <a:p>
            <a:r>
              <a:rPr lang="en-NZ"/>
              <a:t>What are use cases for JIT compiler?</a:t>
            </a:r>
          </a:p>
          <a:p>
            <a:r>
              <a:rPr lang="en-NZ"/>
              <a:t>Future for JIT compiler?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is a compiler/</a:t>
            </a:r>
            <a:r>
              <a:rPr lang="nl-NL" err="1"/>
              <a:t>interpreter</a:t>
            </a:r>
            <a:r>
              <a:rPr lang="nl-NL"/>
              <a:t>?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4E55-31FE-4F28-997D-0782973E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000"/>
              <a:t>Source code – machine code</a:t>
            </a:r>
          </a:p>
          <a:p>
            <a:r>
              <a:rPr lang="en-NZ" sz="3000" err="1"/>
              <a:t>Lkajsdf</a:t>
            </a:r>
            <a:endParaRPr lang="en-NZ" sz="3000"/>
          </a:p>
          <a:p>
            <a:r>
              <a:rPr lang="en-NZ" sz="3000" err="1"/>
              <a:t>Lkasjdf</a:t>
            </a:r>
            <a:endParaRPr lang="en-NZ" sz="3000"/>
          </a:p>
          <a:p>
            <a:r>
              <a:rPr lang="en-NZ" sz="3000" err="1"/>
              <a:t>Lkjasdlkfj</a:t>
            </a:r>
            <a:endParaRPr lang="en-NZ" sz="3000"/>
          </a:p>
          <a:p>
            <a:r>
              <a:rPr lang="en-NZ" sz="3000" err="1"/>
              <a:t>Jlkajsdf</a:t>
            </a:r>
            <a:endParaRPr lang="en-NZ" sz="3000"/>
          </a:p>
          <a:p>
            <a:r>
              <a:rPr lang="en-NZ" sz="3000" err="1"/>
              <a:t>lkjasdf</a:t>
            </a:r>
            <a:endParaRPr lang="en-NZ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a compiler/</a:t>
            </a:r>
            <a:r>
              <a:rPr lang="nl-NL" err="1"/>
              <a:t>interpreter</a:t>
            </a:r>
            <a:r>
              <a:rPr lang="nl-NL"/>
              <a:t> </a:t>
            </a:r>
            <a:r>
              <a:rPr lang="nl-NL" err="1"/>
              <a:t>work</a:t>
            </a:r>
            <a:r>
              <a:rPr lang="nl-NL"/>
              <a:t>?</a:t>
            </a:r>
            <a:br>
              <a:rPr lang="nl-NL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64B0-F168-3D1C-B910-94794BA5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28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FD16-92F0-9BEB-02E1-C40C9711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70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are the pros and cons of using </a:t>
            </a:r>
            <a:r>
              <a:rPr lang="en-NZ" err="1"/>
              <a:t>jit</a:t>
            </a:r>
            <a:r>
              <a:rPr lang="en-NZ"/>
              <a:t>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5A20-6689-5701-4875-1C2864E9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are use cases for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1958-52F2-AEE7-8259-A83E79BB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50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Future for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0313-9A05-94E6-E335-05859867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Century Gothic</vt:lpstr>
      <vt:lpstr>Wingdings 3</vt:lpstr>
      <vt:lpstr>Ion</vt:lpstr>
      <vt:lpstr>Workshop</vt:lpstr>
      <vt:lpstr>Table of contents</vt:lpstr>
      <vt:lpstr>What is a compiler/interpreter?</vt:lpstr>
      <vt:lpstr>How does a compiler/interpreter work? </vt:lpstr>
      <vt:lpstr>What is JIT compiler? </vt:lpstr>
      <vt:lpstr>What are the pros and cons of using jit compiler? </vt:lpstr>
      <vt:lpstr>What are use cases for JIT compiler? </vt:lpstr>
      <vt:lpstr>Future for JIT compiler? </vt:lpstr>
      <vt:lpstr>Questions?</vt:lpstr>
      <vt:lpstr>QUIZZ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</cp:revision>
  <dcterms:created xsi:type="dcterms:W3CDTF">2024-09-21T11:27:26Z</dcterms:created>
  <dcterms:modified xsi:type="dcterms:W3CDTF">2024-10-16T12:45:57Z</dcterms:modified>
</cp:coreProperties>
</file>