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A80EA-D9D4-4B65-BDA5-67D086C5850A}" v="2" dt="2024-09-26T10:58:30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uz Bonilla,Jorge J.U." userId="1bf2599c-1c01-48b4-bae8-52167a7d20f0" providerId="ADAL" clId="{624A80EA-D9D4-4B65-BDA5-67D086C5850A}"/>
    <pc:docChg chg="custSel addSld modSld sldOrd">
      <pc:chgData name="Arauz Bonilla,Jorge J.U." userId="1bf2599c-1c01-48b4-bae8-52167a7d20f0" providerId="ADAL" clId="{624A80EA-D9D4-4B65-BDA5-67D086C5850A}" dt="2024-09-30T09:23:10.167" v="549"/>
      <pc:docMkLst>
        <pc:docMk/>
      </pc:docMkLst>
      <pc:sldChg chg="addSp modSp new mod setBg setClrOvrMap">
        <pc:chgData name="Arauz Bonilla,Jorge J.U." userId="1bf2599c-1c01-48b4-bae8-52167a7d20f0" providerId="ADAL" clId="{624A80EA-D9D4-4B65-BDA5-67D086C5850A}" dt="2024-09-21T11:28:29.621" v="46" actId="20577"/>
        <pc:sldMkLst>
          <pc:docMk/>
          <pc:sldMk cId="3581352383" sldId="256"/>
        </pc:sldMkLst>
        <pc:spChg chg="mod">
          <ac:chgData name="Arauz Bonilla,Jorge J.U." userId="1bf2599c-1c01-48b4-bae8-52167a7d20f0" providerId="ADAL" clId="{624A80EA-D9D4-4B65-BDA5-67D086C5850A}" dt="2024-09-21T11:28:17.739" v="18" actId="14100"/>
          <ac:spMkLst>
            <pc:docMk/>
            <pc:sldMk cId="3581352383" sldId="256"/>
            <ac:spMk id="2" creationId="{26DDA290-DC25-B4C5-3266-D3169E8C6F69}"/>
          </ac:spMkLst>
        </pc:spChg>
        <pc:spChg chg="mod">
          <ac:chgData name="Arauz Bonilla,Jorge J.U." userId="1bf2599c-1c01-48b4-bae8-52167a7d20f0" providerId="ADAL" clId="{624A80EA-D9D4-4B65-BDA5-67D086C5850A}" dt="2024-09-21T11:28:29.621" v="46" actId="20577"/>
          <ac:spMkLst>
            <pc:docMk/>
            <pc:sldMk cId="3581352383" sldId="256"/>
            <ac:spMk id="3" creationId="{5AD7C853-B19F-9CC9-C86F-F0209E1ABFE3}"/>
          </ac:spMkLst>
        </pc:spChg>
        <pc:spChg chg="add">
          <ac:chgData name="Arauz Bonilla,Jorge J.U." userId="1bf2599c-1c01-48b4-bae8-52167a7d20f0" providerId="ADAL" clId="{624A80EA-D9D4-4B65-BDA5-67D086C5850A}" dt="2024-09-21T11:28:08.383" v="3" actId="26606"/>
          <ac:spMkLst>
            <pc:docMk/>
            <pc:sldMk cId="3581352383" sldId="256"/>
            <ac:spMk id="10" creationId="{757B325C-3E35-45CF-9D07-3BCB281F3B9C}"/>
          </ac:spMkLst>
        </pc:spChg>
        <pc:spChg chg="add">
          <ac:chgData name="Arauz Bonilla,Jorge J.U." userId="1bf2599c-1c01-48b4-bae8-52167a7d20f0" providerId="ADAL" clId="{624A80EA-D9D4-4B65-BDA5-67D086C5850A}" dt="2024-09-21T11:28:08.383" v="3" actId="26606"/>
          <ac:spMkLst>
            <pc:docMk/>
            <pc:sldMk cId="3581352383" sldId="256"/>
            <ac:spMk id="12" creationId="{C24BEC42-AFF3-40D1-93A2-A27A42E1E23C}"/>
          </ac:spMkLst>
        </pc:spChg>
        <pc:spChg chg="add">
          <ac:chgData name="Arauz Bonilla,Jorge J.U." userId="1bf2599c-1c01-48b4-bae8-52167a7d20f0" providerId="ADAL" clId="{624A80EA-D9D4-4B65-BDA5-67D086C5850A}" dt="2024-09-21T11:28:08.383" v="3" actId="26606"/>
          <ac:spMkLst>
            <pc:docMk/>
            <pc:sldMk cId="3581352383" sldId="256"/>
            <ac:spMk id="14" creationId="{608F427C-1EC9-4280-9367-F2B3AA063E82}"/>
          </ac:spMkLst>
        </pc:spChg>
        <pc:spChg chg="add">
          <ac:chgData name="Arauz Bonilla,Jorge J.U." userId="1bf2599c-1c01-48b4-bae8-52167a7d20f0" providerId="ADAL" clId="{624A80EA-D9D4-4B65-BDA5-67D086C5850A}" dt="2024-09-21T11:28:08.383" v="3" actId="26606"/>
          <ac:spMkLst>
            <pc:docMk/>
            <pc:sldMk cId="3581352383" sldId="256"/>
            <ac:spMk id="16" creationId="{F98810A7-E114-447A-A7D6-69B27CFB5650}"/>
          </ac:spMkLst>
        </pc:spChg>
        <pc:picChg chg="add mod">
          <ac:chgData name="Arauz Bonilla,Jorge J.U." userId="1bf2599c-1c01-48b4-bae8-52167a7d20f0" providerId="ADAL" clId="{624A80EA-D9D4-4B65-BDA5-67D086C5850A}" dt="2024-09-21T11:28:08.383" v="3" actId="26606"/>
          <ac:picMkLst>
            <pc:docMk/>
            <pc:sldMk cId="3581352383" sldId="256"/>
            <ac:picMk id="5" creationId="{B9178C35-388D-BCB8-1E81-17376261DCAF}"/>
          </ac:picMkLst>
        </pc:picChg>
      </pc:sldChg>
      <pc:sldChg chg="modSp new mod">
        <pc:chgData name="Arauz Bonilla,Jorge J.U." userId="1bf2599c-1c01-48b4-bae8-52167a7d20f0" providerId="ADAL" clId="{624A80EA-D9D4-4B65-BDA5-67D086C5850A}" dt="2024-09-26T10:55:41.544" v="339" actId="20577"/>
        <pc:sldMkLst>
          <pc:docMk/>
          <pc:sldMk cId="543737575" sldId="257"/>
        </pc:sldMkLst>
        <pc:spChg chg="mod">
          <ac:chgData name="Arauz Bonilla,Jorge J.U." userId="1bf2599c-1c01-48b4-bae8-52167a7d20f0" providerId="ADAL" clId="{624A80EA-D9D4-4B65-BDA5-67D086C5850A}" dt="2024-09-26T10:46:23.752" v="68" actId="20577"/>
          <ac:spMkLst>
            <pc:docMk/>
            <pc:sldMk cId="543737575" sldId="257"/>
            <ac:spMk id="2" creationId="{86B2AB5A-50BA-A089-BB94-5FD4241D3378}"/>
          </ac:spMkLst>
        </pc:spChg>
        <pc:spChg chg="mod">
          <ac:chgData name="Arauz Bonilla,Jorge J.U." userId="1bf2599c-1c01-48b4-bae8-52167a7d20f0" providerId="ADAL" clId="{624A80EA-D9D4-4B65-BDA5-67D086C5850A}" dt="2024-09-26T10:55:41.544" v="339" actId="20577"/>
          <ac:spMkLst>
            <pc:docMk/>
            <pc:sldMk cId="543737575" sldId="257"/>
            <ac:spMk id="3" creationId="{EACC5093-29E8-7CAE-3E9B-05E3508EF747}"/>
          </ac:spMkLst>
        </pc:spChg>
      </pc:sldChg>
      <pc:sldChg chg="modSp new mod">
        <pc:chgData name="Arauz Bonilla,Jorge J.U." userId="1bf2599c-1c01-48b4-bae8-52167a7d20f0" providerId="ADAL" clId="{624A80EA-D9D4-4B65-BDA5-67D086C5850A}" dt="2024-09-26T10:57:48.816" v="514" actId="20577"/>
        <pc:sldMkLst>
          <pc:docMk/>
          <pc:sldMk cId="2995959217" sldId="258"/>
        </pc:sldMkLst>
        <pc:spChg chg="mod">
          <ac:chgData name="Arauz Bonilla,Jorge J.U." userId="1bf2599c-1c01-48b4-bae8-52167a7d20f0" providerId="ADAL" clId="{624A80EA-D9D4-4B65-BDA5-67D086C5850A}" dt="2024-09-26T10:57:48.816" v="514" actId="20577"/>
          <ac:spMkLst>
            <pc:docMk/>
            <pc:sldMk cId="2995959217" sldId="258"/>
            <ac:spMk id="2" creationId="{F6802B09-E94F-1FD7-978C-AF7DBFB6DC77}"/>
          </ac:spMkLst>
        </pc:spChg>
      </pc:sldChg>
      <pc:sldChg chg="modSp new mod">
        <pc:chgData name="Arauz Bonilla,Jorge J.U." userId="1bf2599c-1c01-48b4-bae8-52167a7d20f0" providerId="ADAL" clId="{624A80EA-D9D4-4B65-BDA5-67D086C5850A}" dt="2024-09-26T10:58:44.731" v="516"/>
        <pc:sldMkLst>
          <pc:docMk/>
          <pc:sldMk cId="1192826150" sldId="259"/>
        </pc:sldMkLst>
        <pc:spChg chg="mod">
          <ac:chgData name="Arauz Bonilla,Jorge J.U." userId="1bf2599c-1c01-48b4-bae8-52167a7d20f0" providerId="ADAL" clId="{624A80EA-D9D4-4B65-BDA5-67D086C5850A}" dt="2024-09-26T10:58:44.731" v="516"/>
          <ac:spMkLst>
            <pc:docMk/>
            <pc:sldMk cId="1192826150" sldId="259"/>
            <ac:spMk id="2" creationId="{0D579919-C6E2-9567-7090-CAE53ABB98F2}"/>
          </ac:spMkLst>
        </pc:spChg>
      </pc:sldChg>
      <pc:sldChg chg="modSp new mod">
        <pc:chgData name="Arauz Bonilla,Jorge J.U." userId="1bf2599c-1c01-48b4-bae8-52167a7d20f0" providerId="ADAL" clId="{624A80EA-D9D4-4B65-BDA5-67D086C5850A}" dt="2024-09-26T10:58:54.353" v="518"/>
        <pc:sldMkLst>
          <pc:docMk/>
          <pc:sldMk cId="2644708043" sldId="260"/>
        </pc:sldMkLst>
        <pc:spChg chg="mod">
          <ac:chgData name="Arauz Bonilla,Jorge J.U." userId="1bf2599c-1c01-48b4-bae8-52167a7d20f0" providerId="ADAL" clId="{624A80EA-D9D4-4B65-BDA5-67D086C5850A}" dt="2024-09-26T10:58:54.353" v="518"/>
          <ac:spMkLst>
            <pc:docMk/>
            <pc:sldMk cId="2644708043" sldId="260"/>
            <ac:spMk id="2" creationId="{0E3D4BE5-9B71-A8EB-F825-B02C792C5B66}"/>
          </ac:spMkLst>
        </pc:spChg>
      </pc:sldChg>
      <pc:sldChg chg="modSp new mod">
        <pc:chgData name="Arauz Bonilla,Jorge J.U." userId="1bf2599c-1c01-48b4-bae8-52167a7d20f0" providerId="ADAL" clId="{624A80EA-D9D4-4B65-BDA5-67D086C5850A}" dt="2024-09-26T10:59:12.732" v="520"/>
        <pc:sldMkLst>
          <pc:docMk/>
          <pc:sldMk cId="1517301832" sldId="261"/>
        </pc:sldMkLst>
        <pc:spChg chg="mod">
          <ac:chgData name="Arauz Bonilla,Jorge J.U." userId="1bf2599c-1c01-48b4-bae8-52167a7d20f0" providerId="ADAL" clId="{624A80EA-D9D4-4B65-BDA5-67D086C5850A}" dt="2024-09-26T10:59:12.732" v="520"/>
          <ac:spMkLst>
            <pc:docMk/>
            <pc:sldMk cId="1517301832" sldId="261"/>
            <ac:spMk id="2" creationId="{2C5B0782-7159-8F98-2E27-954D7DE52950}"/>
          </ac:spMkLst>
        </pc:spChg>
      </pc:sldChg>
      <pc:sldChg chg="modSp new mod">
        <pc:chgData name="Arauz Bonilla,Jorge J.U." userId="1bf2599c-1c01-48b4-bae8-52167a7d20f0" providerId="ADAL" clId="{624A80EA-D9D4-4B65-BDA5-67D086C5850A}" dt="2024-09-26T10:59:31.561" v="522"/>
        <pc:sldMkLst>
          <pc:docMk/>
          <pc:sldMk cId="3655054582" sldId="262"/>
        </pc:sldMkLst>
        <pc:spChg chg="mod">
          <ac:chgData name="Arauz Bonilla,Jorge J.U." userId="1bf2599c-1c01-48b4-bae8-52167a7d20f0" providerId="ADAL" clId="{624A80EA-D9D4-4B65-BDA5-67D086C5850A}" dt="2024-09-26T10:59:31.561" v="522"/>
          <ac:spMkLst>
            <pc:docMk/>
            <pc:sldMk cId="3655054582" sldId="262"/>
            <ac:spMk id="2" creationId="{800C4E1B-00E5-859C-2C85-775346947D8A}"/>
          </ac:spMkLst>
        </pc:spChg>
      </pc:sldChg>
      <pc:sldChg chg="modSp new mod">
        <pc:chgData name="Arauz Bonilla,Jorge J.U." userId="1bf2599c-1c01-48b4-bae8-52167a7d20f0" providerId="ADAL" clId="{624A80EA-D9D4-4B65-BDA5-67D086C5850A}" dt="2024-09-26T10:59:44.769" v="524"/>
        <pc:sldMkLst>
          <pc:docMk/>
          <pc:sldMk cId="808733467" sldId="263"/>
        </pc:sldMkLst>
        <pc:spChg chg="mod">
          <ac:chgData name="Arauz Bonilla,Jorge J.U." userId="1bf2599c-1c01-48b4-bae8-52167a7d20f0" providerId="ADAL" clId="{624A80EA-D9D4-4B65-BDA5-67D086C5850A}" dt="2024-09-26T10:59:44.769" v="524"/>
          <ac:spMkLst>
            <pc:docMk/>
            <pc:sldMk cId="808733467" sldId="263"/>
            <ac:spMk id="2" creationId="{38748AEC-27DB-9458-5620-025583B84467}"/>
          </ac:spMkLst>
        </pc:spChg>
      </pc:sldChg>
      <pc:sldChg chg="delSp modSp new mod">
        <pc:chgData name="Arauz Bonilla,Jorge J.U." userId="1bf2599c-1c01-48b4-bae8-52167a7d20f0" providerId="ADAL" clId="{624A80EA-D9D4-4B65-BDA5-67D086C5850A}" dt="2024-09-26T11:00:35.895" v="537" actId="478"/>
        <pc:sldMkLst>
          <pc:docMk/>
          <pc:sldMk cId="2403430344" sldId="264"/>
        </pc:sldMkLst>
        <pc:spChg chg="mod">
          <ac:chgData name="Arauz Bonilla,Jorge J.U." userId="1bf2599c-1c01-48b4-bae8-52167a7d20f0" providerId="ADAL" clId="{624A80EA-D9D4-4B65-BDA5-67D086C5850A}" dt="2024-09-26T11:00:34.265" v="536" actId="1076"/>
          <ac:spMkLst>
            <pc:docMk/>
            <pc:sldMk cId="2403430344" sldId="264"/>
            <ac:spMk id="2" creationId="{220305A0-C5E7-D7B2-2FDF-5333EC4E6D1A}"/>
          </ac:spMkLst>
        </pc:spChg>
        <pc:spChg chg="del">
          <ac:chgData name="Arauz Bonilla,Jorge J.U." userId="1bf2599c-1c01-48b4-bae8-52167a7d20f0" providerId="ADAL" clId="{624A80EA-D9D4-4B65-BDA5-67D086C5850A}" dt="2024-09-26T11:00:35.895" v="537" actId="478"/>
          <ac:spMkLst>
            <pc:docMk/>
            <pc:sldMk cId="2403430344" sldId="264"/>
            <ac:spMk id="3" creationId="{30C993AC-272C-11C1-4041-64843A27BC92}"/>
          </ac:spMkLst>
        </pc:spChg>
      </pc:sldChg>
      <pc:sldChg chg="modSp new mod ord">
        <pc:chgData name="Arauz Bonilla,Jorge J.U." userId="1bf2599c-1c01-48b4-bae8-52167a7d20f0" providerId="ADAL" clId="{624A80EA-D9D4-4B65-BDA5-67D086C5850A}" dt="2024-09-30T09:23:10.167" v="549"/>
        <pc:sldMkLst>
          <pc:docMk/>
          <pc:sldMk cId="2472288588" sldId="265"/>
        </pc:sldMkLst>
        <pc:spChg chg="mod">
          <ac:chgData name="Arauz Bonilla,Jorge J.U." userId="1bf2599c-1c01-48b4-bae8-52167a7d20f0" providerId="ADAL" clId="{624A80EA-D9D4-4B65-BDA5-67D086C5850A}" dt="2024-09-30T09:19:01.899" v="547" actId="122"/>
          <ac:spMkLst>
            <pc:docMk/>
            <pc:sldMk cId="2472288588" sldId="265"/>
            <ac:spMk id="2" creationId="{58FD6306-A2FE-5588-A9A2-5227B6217E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7D9E5-16FE-4A2E-9805-C519DE9D3040}" type="datetimeFigureOut">
              <a:rPr lang="en-NZ" smtClean="0"/>
              <a:t>30/09/2024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E1673-0553-4148-A07E-DCD73FF70A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90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0DB0-A85B-4487-8F34-6C89C5E4FE9D}" type="datetime1">
              <a:rPr lang="en-NZ" smtClean="0"/>
              <a:t>30/09/2024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6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748D-C940-46E8-A8FE-39A302589491}" type="datetime1">
              <a:rPr lang="en-NZ" smtClean="0"/>
              <a:t>30/09/2024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535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1FAA-C845-4339-889E-28EF06EE40FF}" type="datetime1">
              <a:rPr lang="en-NZ" smtClean="0"/>
              <a:t>30/09/2024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43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ABD2-5B36-4C22-8FAE-825B3CD25B81}" type="datetime1">
              <a:rPr lang="en-NZ" smtClean="0"/>
              <a:t>30/09/2024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032B-D658-433F-842C-DAFAE1FBCD74}" type="datetime1">
              <a:rPr lang="en-NZ" smtClean="0"/>
              <a:t>30/09/2024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348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4D-BB39-48BC-8468-64E039742EBA}" type="datetime1">
              <a:rPr lang="en-NZ" smtClean="0"/>
              <a:t>30/09/2024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39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C8BB-492B-4068-A56A-07D34DE636F2}" type="datetime1">
              <a:rPr lang="en-NZ" smtClean="0"/>
              <a:t>30/09/2024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433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42B1-8092-47B7-9305-FA1D52CEA1CE}" type="datetime1">
              <a:rPr lang="en-NZ" smtClean="0"/>
              <a:t>30/09/2024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975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740B9-E3C6-4C7C-A2EA-16EBC5D7C804}" type="datetime1">
              <a:rPr lang="en-NZ" smtClean="0"/>
              <a:t>30/09/2024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08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93E3-8E57-4E1F-B6A6-44FB3C00BCF0}" type="datetime1">
              <a:rPr lang="en-NZ" smtClean="0"/>
              <a:t>30/09/2024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431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8324-9239-4A6A-B263-18CF364C18E6}" type="datetime1">
              <a:rPr lang="en-NZ" smtClean="0"/>
              <a:t>30/09/2024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43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155E-B995-4A63-957A-09BAD2FBC677}" type="datetime1">
              <a:rPr lang="en-NZ" smtClean="0"/>
              <a:t>30/09/2024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4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2875-0C79-4139-AC32-AABE6788AEEA}" type="datetime1">
              <a:rPr lang="en-NZ" smtClean="0"/>
              <a:t>30/09/2024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10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642C-953D-4942-A0BD-F75D51C3B3D0}" type="datetime1">
              <a:rPr lang="en-NZ" smtClean="0"/>
              <a:t>30/09/2024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059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2B63-0C58-44B7-A52C-10399CE2763E}" type="datetime1">
              <a:rPr lang="en-NZ" smtClean="0"/>
              <a:t>30/09/2024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660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F2A-8ED5-40BC-A804-86A9632A31D7}" type="datetime1">
              <a:rPr lang="en-NZ" smtClean="0"/>
              <a:t>30/09/2024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55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96AF-1BE4-4202-AFC4-0C711630C0B7}" type="datetime1">
              <a:rPr lang="en-NZ" smtClean="0"/>
              <a:t>30/09/2024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19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BE01E5-D6DC-4CBF-AB22-D83052A50459}" type="datetime1">
              <a:rPr lang="en-NZ" smtClean="0"/>
              <a:t>30/09/2024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A921-1625-4E66-8B53-913CC32CAF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986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DA290-DC25-B4C5-3266-D3169E8C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751259" cy="3066507"/>
          </a:xfrm>
        </p:spPr>
        <p:txBody>
          <a:bodyPr>
            <a:normAutofit/>
          </a:bodyPr>
          <a:lstStyle/>
          <a:p>
            <a:r>
              <a:rPr lang="nl-NL" sz="5400" dirty="0">
                <a:solidFill>
                  <a:srgbClr val="EBEBEB"/>
                </a:solidFill>
              </a:rPr>
              <a:t>Workshop</a:t>
            </a:r>
            <a:endParaRPr lang="en-NZ" sz="5400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7C853-B19F-9CC9-C86F-F0209E1A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Made </a:t>
            </a:r>
            <a:r>
              <a:rPr lang="nl-NL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by</a:t>
            </a:r>
            <a:r>
              <a:rPr lang="nl-NL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Jorge and Thijs</a:t>
            </a:r>
          </a:p>
          <a:p>
            <a:endParaRPr lang="nl-NL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78C35-388D-BCB8-1E81-17376261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" y="1696497"/>
            <a:ext cx="6270662" cy="34645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135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6306-A2FE-5588-A9A2-5227B621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0"/>
            <a:ext cx="9404723" cy="1243647"/>
          </a:xfrm>
        </p:spPr>
        <p:txBody>
          <a:bodyPr/>
          <a:lstStyle/>
          <a:p>
            <a:pPr algn="ctr"/>
            <a:r>
              <a:rPr lang="nl-NL" dirty="0"/>
              <a:t>QUIZZ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FE6A-D1BE-5E00-3755-D21452AC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1D2F4-88A9-81DC-49C0-E43D79C3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228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AB5A-50BA-A089-BB94-5FD4241D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5093-29E8-7CAE-3E9B-05E3508E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compiler/</a:t>
            </a:r>
            <a:r>
              <a:rPr lang="nl-NL" dirty="0" err="1"/>
              <a:t>interpreter</a:t>
            </a:r>
            <a:r>
              <a:rPr lang="nl-NL" dirty="0"/>
              <a:t>?</a:t>
            </a:r>
          </a:p>
          <a:p>
            <a:r>
              <a:rPr lang="nl-NL" dirty="0"/>
              <a:t>How does a compiler/</a:t>
            </a:r>
            <a:r>
              <a:rPr lang="nl-NL" dirty="0" err="1"/>
              <a:t>interpreter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</a:t>
            </a:r>
          </a:p>
          <a:p>
            <a:r>
              <a:rPr lang="en-NZ" dirty="0"/>
              <a:t>What is JIT compiler?</a:t>
            </a:r>
          </a:p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</a:t>
            </a:r>
          </a:p>
          <a:p>
            <a:r>
              <a:rPr lang="en-NZ" dirty="0"/>
              <a:t>What are use cases for JIT compiler?</a:t>
            </a:r>
          </a:p>
          <a:p>
            <a:r>
              <a:rPr lang="en-NZ" dirty="0"/>
              <a:t>Future for JIT compiler?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A2C5-9C46-E931-A5A3-07C6C32E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373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2B09-E94F-1FD7-978C-AF7DBFB6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compiler/</a:t>
            </a:r>
            <a:r>
              <a:rPr lang="nl-NL" dirty="0" err="1"/>
              <a:t>interpreter</a:t>
            </a:r>
            <a:r>
              <a:rPr lang="nl-NL" dirty="0"/>
              <a:t>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04E55-31FE-4F28-997D-0782973E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E8D7F-DF52-64A5-B10D-A39ADB9E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595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9919-C6E2-9567-7090-CAE53ABB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does a compiler/</a:t>
            </a:r>
            <a:r>
              <a:rPr lang="nl-NL" dirty="0" err="1"/>
              <a:t>interpreter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</a:t>
            </a:r>
            <a:br>
              <a:rPr lang="nl-NL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64B0-F168-3D1C-B910-94794BA52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A71F-443D-78BF-0A22-98AF5F78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282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4BE5-9B71-A8EB-F825-B02C792C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JIT compiler?</a:t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FD16-92F0-9BEB-02E1-C40C9711A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2B4C-6702-2465-EEDA-4E62AD0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470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0782-7159-8F98-2E27-954D7DE5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are the pros and cons of using </a:t>
            </a:r>
            <a:r>
              <a:rPr lang="en-NZ" dirty="0" err="1"/>
              <a:t>jit</a:t>
            </a:r>
            <a:r>
              <a:rPr lang="en-NZ" dirty="0"/>
              <a:t> compiler?</a:t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D5A20-6689-5701-4875-1C2864E9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9760-66FA-71E0-4642-931E9CE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730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4E1B-00E5-859C-2C85-77534694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are use cases for JIT compiler?</a:t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1958-52F2-AEE7-8259-A83E79BB8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9FBC-675A-A878-9411-07F35A13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550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8AEC-27DB-9458-5620-025583B8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Future for JIT compiler?</a:t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70313-9A05-94E6-E335-05859867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78E4D-5CC8-8C31-F1BF-8F9DC6C5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873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05A0-C5E7-D7B2-2FDF-5333EC4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67" y="3013038"/>
            <a:ext cx="9404723" cy="1400530"/>
          </a:xfrm>
        </p:spPr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BA6B-DFB5-693C-FAC6-10508B35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A921-1625-4E66-8B53-913CC32CAF35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3430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114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Century Gothic</vt:lpstr>
      <vt:lpstr>Wingdings 3</vt:lpstr>
      <vt:lpstr>Ion</vt:lpstr>
      <vt:lpstr>Workshop</vt:lpstr>
      <vt:lpstr>Table of contents</vt:lpstr>
      <vt:lpstr>What is a compiler/interpreter?</vt:lpstr>
      <vt:lpstr>How does a compiler/interpreter work? </vt:lpstr>
      <vt:lpstr>What is JIT compiler? </vt:lpstr>
      <vt:lpstr>What are the pros and cons of using jit compiler? </vt:lpstr>
      <vt:lpstr>What are use cases for JIT compiler? </vt:lpstr>
      <vt:lpstr>Future for JIT compiler? </vt:lpstr>
      <vt:lpstr>Questions?</vt:lpstr>
      <vt:lpstr>QUIZZ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Arauz Bonilla,Jorge J.U.</dc:creator>
  <cp:lastModifiedBy>Arauz Bonilla,Jorge J.U.</cp:lastModifiedBy>
  <cp:revision>1</cp:revision>
  <dcterms:created xsi:type="dcterms:W3CDTF">2024-09-21T11:27:26Z</dcterms:created>
  <dcterms:modified xsi:type="dcterms:W3CDTF">2024-09-30T09:23:10Z</dcterms:modified>
</cp:coreProperties>
</file>