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77" r:id="rId7"/>
    <p:sldId id="260" r:id="rId8"/>
    <p:sldId id="261" r:id="rId9"/>
    <p:sldId id="272" r:id="rId10"/>
    <p:sldId id="262" r:id="rId11"/>
    <p:sldId id="275" r:id="rId12"/>
    <p:sldId id="266" r:id="rId13"/>
    <p:sldId id="263" r:id="rId14"/>
    <p:sldId id="264" r:id="rId15"/>
    <p:sldId id="26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13" dt="2024-11-10T18:33:4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0T18:55:21.674" v="1583" actId="2696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0T18:32:25.622" v="1395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mod ord">
        <pc:chgData name="Arauz Bonilla,Jorge J.U." userId="1bf2599c-1c01-48b4-bae8-52167a7d20f0" providerId="ADAL" clId="{3BC882D7-0369-453F-A1BB-621FEF4F8646}" dt="2024-11-03T11:03:40.813" v="1359" actId="20577"/>
        <pc:sldMkLst>
          <pc:docMk/>
          <pc:sldMk cId="1517301832" sldId="261"/>
        </pc:sldMkLst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15/11/2024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15/11/2024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15/11/2024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15/11/2024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7000" dirty="0">
                <a:hlinkClick r:id="rId2"/>
              </a:rPr>
              <a:t>https://github.com/sebivenlo/esd-2024-jit-compiler</a:t>
            </a:r>
            <a:endParaRPr lang="en-NZ" sz="7000" dirty="0"/>
          </a:p>
          <a:p>
            <a:pPr marL="0" indent="0">
              <a:buNone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(No laptop)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Exercises(GitHub) 20 min(</a:t>
            </a:r>
            <a:r>
              <a:rPr lang="en-NZ" dirty="0" err="1"/>
              <a:t>thijs</a:t>
            </a:r>
            <a:r>
              <a:rPr lang="en-NZ" dirty="0"/>
              <a:t> </a:t>
            </a:r>
            <a:r>
              <a:rPr lang="en-NZ" dirty="0" err="1"/>
              <a:t>en</a:t>
            </a:r>
            <a:r>
              <a:rPr lang="en-NZ" dirty="0"/>
              <a:t> </a:t>
            </a:r>
            <a:r>
              <a:rPr lang="en-NZ" dirty="0" err="1"/>
              <a:t>jorge</a:t>
            </a:r>
            <a:r>
              <a:rPr lang="en-NZ" dirty="0"/>
              <a:t>)</a:t>
            </a:r>
          </a:p>
          <a:p>
            <a:r>
              <a:rPr lang="en-NZ" dirty="0"/>
              <a:t>Future for JIT compiler? </a:t>
            </a:r>
            <a:r>
              <a:rPr lang="en-NZ"/>
              <a:t>2 min(Thijs)</a:t>
            </a:r>
            <a:endParaRPr lang="en-NZ" dirty="0"/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Reality</a:t>
            </a:r>
            <a:r>
              <a:rPr lang="nl-NL" dirty="0"/>
              <a:t> is more complex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633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Reality is more complex - hybrid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Future for JIT compiler?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Thijs H</cp:lastModifiedBy>
  <cp:revision>19</cp:revision>
  <dcterms:created xsi:type="dcterms:W3CDTF">2024-09-21T11:27:26Z</dcterms:created>
  <dcterms:modified xsi:type="dcterms:W3CDTF">2024-11-15T10:51:29Z</dcterms:modified>
</cp:coreProperties>
</file>