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59" r:id="rId6"/>
    <p:sldId id="277" r:id="rId7"/>
    <p:sldId id="260" r:id="rId8"/>
    <p:sldId id="278" r:id="rId9"/>
    <p:sldId id="279" r:id="rId10"/>
    <p:sldId id="280" r:id="rId11"/>
    <p:sldId id="272" r:id="rId12"/>
    <p:sldId id="262" r:id="rId13"/>
    <p:sldId id="275" r:id="rId14"/>
    <p:sldId id="266" r:id="rId15"/>
    <p:sldId id="263" r:id="rId16"/>
    <p:sldId id="264" r:id="rId17"/>
    <p:sldId id="26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20" dt="2024-11-16T12:41:4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6T12:42:16.758" v="1866" actId="269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">
        <pc:chgData name="Arauz Bonilla,Jorge J.U." userId="1bf2599c-1c01-48b4-bae8-52167a7d20f0" providerId="ADAL" clId="{3BC882D7-0369-453F-A1BB-621FEF4F8646}" dt="2024-11-16T12:39:47.713" v="1849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6T12:39:47.713" v="1849" actId="20577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picChg chg="add mod ord">
          <ac:chgData name="Arauz Bonilla,Jorge J.U." userId="1bf2599c-1c01-48b4-bae8-52167a7d20f0" providerId="ADAL" clId="{3BC882D7-0369-453F-A1BB-621FEF4F8646}" dt="2024-11-16T12:39:37.500" v="1818" actId="22"/>
          <ac:picMkLst>
            <pc:docMk/>
            <pc:sldMk cId="406299684" sldId="278"/>
            <ac:picMk id="6" creationId="{0FE6D680-0B9A-72DD-4839-B2961A5AB183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add">
        <pc:chgData name="Arauz Bonilla,Jorge J.U." userId="1bf2599c-1c01-48b4-bae8-52167a7d20f0" providerId="ADAL" clId="{3BC882D7-0369-453F-A1BB-621FEF4F8646}" dt="2024-11-16T12:41:46.976" v="1864"/>
        <pc:sldMkLst>
          <pc:docMk/>
          <pc:sldMk cId="4178195724" sldId="28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16/11/2024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16/11/2024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20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(default)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LISP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6D680-0B9A-72DD-4839-B2961A5A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71618"/>
            <a:ext cx="8947150" cy="37578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29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666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Compiled/interpreted - hybrid</vt:lpstr>
      <vt:lpstr>What is JIT compiler? </vt:lpstr>
      <vt:lpstr>LISP programming language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21</cp:revision>
  <dcterms:created xsi:type="dcterms:W3CDTF">2024-09-21T11:27:26Z</dcterms:created>
  <dcterms:modified xsi:type="dcterms:W3CDTF">2024-11-16T12:42:25Z</dcterms:modified>
</cp:coreProperties>
</file>