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2" r:id="rId9"/>
    <p:sldId id="262" r:id="rId10"/>
    <p:sldId id="275" r:id="rId11"/>
    <p:sldId id="266" r:id="rId12"/>
    <p:sldId id="263" r:id="rId13"/>
    <p:sldId id="264" r:id="rId14"/>
    <p:sldId id="26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3" dt="2024-11-10T18:33:4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0T18:55:21.674" v="1583" actId="269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10/11/2024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10/11/2024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10/11/2024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10/11/2024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10/11/2024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10/11/2024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10/11/2024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10/11/2024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/>
              <a:t>Future for JIT compiler? </a:t>
            </a:r>
            <a:r>
              <a:rPr lang="en-NZ"/>
              <a:t>2 min(Thijs)</a:t>
            </a:r>
            <a:endParaRPr lang="en-NZ" dirty="0"/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598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Exersices</vt:lpstr>
      <vt:lpstr>Future for JIT compiler?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17</cp:revision>
  <dcterms:created xsi:type="dcterms:W3CDTF">2024-09-21T11:27:26Z</dcterms:created>
  <dcterms:modified xsi:type="dcterms:W3CDTF">2024-11-10T18:55:25Z</dcterms:modified>
</cp:coreProperties>
</file>