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72" r:id="rId9"/>
    <p:sldId id="262" r:id="rId10"/>
    <p:sldId id="275" r:id="rId11"/>
    <p:sldId id="266" r:id="rId12"/>
    <p:sldId id="263" r:id="rId13"/>
    <p:sldId id="264" r:id="rId14"/>
    <p:sldId id="265" r:id="rId15"/>
    <p:sldId id="27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13" dt="2024-11-10T18:33:48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undo custSel addSld delSld modSld sldOrd">
      <pc:chgData name="Arauz Bonilla,Jorge J.U." userId="1bf2599c-1c01-48b4-bae8-52167a7d20f0" providerId="ADAL" clId="{3BC882D7-0369-453F-A1BB-621FEF4F8646}" dt="2024-11-10T18:55:21.674" v="1583" actId="2696"/>
      <pc:docMkLst>
        <pc:docMk/>
      </pc:docMkLst>
      <pc:sldChg chg="modSp mod">
        <pc:chgData name="Arauz Bonilla,Jorge J.U." userId="1bf2599c-1c01-48b4-bae8-52167a7d20f0" providerId="ADAL" clId="{3BC882D7-0369-453F-A1BB-621FEF4F8646}" dt="2024-11-03T10:32:39.292" v="1297" actId="27636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1-03T10:32:39.292" v="1297" actId="27636"/>
          <ac:spMkLst>
            <pc:docMk/>
            <pc:sldMk cId="543737575" sldId="257"/>
            <ac:spMk id="3" creationId="{EACC5093-29E8-7CAE-3E9B-05E3508EF747}"/>
          </ac:spMkLst>
        </pc:spChg>
      </pc:sldChg>
      <pc:sldChg chg="addSp delSp mod ord">
        <pc:chgData name="Arauz Bonilla,Jorge J.U." userId="1bf2599c-1c01-48b4-bae8-52167a7d20f0" providerId="ADAL" clId="{3BC882D7-0369-453F-A1BB-621FEF4F8646}" dt="2024-11-10T18:55:11.486" v="1568" actId="478"/>
        <pc:sldMkLst>
          <pc:docMk/>
          <pc:sldMk cId="1192826150" sldId="259"/>
        </pc:sldMkLst>
        <pc:spChg chg="add del">
          <ac:chgData name="Arauz Bonilla,Jorge J.U." userId="1bf2599c-1c01-48b4-bae8-52167a7d20f0" providerId="ADAL" clId="{3BC882D7-0369-453F-A1BB-621FEF4F8646}" dt="2024-11-10T18:55:11.486" v="1568" actId="478"/>
          <ac:spMkLst>
            <pc:docMk/>
            <pc:sldMk cId="1192826150" sldId="259"/>
            <ac:spMk id="10" creationId="{230C61FB-7048-7A4F-66D0-3895CB3BAFAC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0T18:32:25.622" v="1395"/>
        <pc:sldMkLst>
          <pc:docMk/>
          <pc:sldMk cId="2644708043" sldId="260"/>
        </pc:sldMkLst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2" creationId="{0E3D4BE5-9B71-A8EB-F825-B02C792C5B66}"/>
          </ac:spMkLst>
        </pc:spChg>
        <pc:spChg chg="del mod or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3" creationId="{E852FD16-92F0-9BEB-02E1-C40C9711ABB0}"/>
          </ac:spMkLst>
        </pc:spChg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4" creationId="{D8D52B4C-6702-2465-EEDA-4E62AD0F7D8D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0" creationId="{4E78424C-6FD0-41F8-9CAA-5DC19C42359F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2" creationId="{DD136760-57DC-4301-8BEA-B71AD2D13905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4" creationId="{BDC58DEA-1307-4F44-AD47-E613D8B76A89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6" creationId="{C99B912D-1E4B-42AF-A2BE-CFEFEC916EE7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1" creationId="{EE4E366E-272A-409E-840F-9A6A64A9E3FF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3" creationId="{A721560C-E4AB-4287-A29C-3F6916794CB9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5" creationId="{DF6CFF07-D953-4F9C-9A0E-E0A6AACB6158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7" creationId="{DAA4FEEE-0B5F-41BF-825D-60F9FB089568}"/>
          </ac:spMkLst>
        </pc:spChg>
        <pc:graphicFrameChg chg="add">
          <ac:chgData name="Arauz Bonilla,Jorge J.U." userId="1bf2599c-1c01-48b4-bae8-52167a7d20f0" providerId="ADAL" clId="{3BC882D7-0369-453F-A1BB-621FEF4F8646}" dt="2024-11-03T11:01:13.870" v="1328" actId="26606"/>
          <ac:graphicFrameMkLst>
            <pc:docMk/>
            <pc:sldMk cId="2644708043" sldId="260"/>
            <ac:graphicFrameMk id="6" creationId="{2502376C-7173-60FD-A3B4-9859A7B3096A}"/>
          </ac:graphicFrameMkLst>
        </pc:graphicFrameChg>
        <pc:picChg chg="add mod">
          <ac:chgData name="Arauz Bonilla,Jorge J.U." userId="1bf2599c-1c01-48b4-bae8-52167a7d20f0" providerId="ADAL" clId="{3BC882D7-0369-453F-A1BB-621FEF4F8646}" dt="2024-11-03T11:01:05.473" v="1327" actId="1076"/>
          <ac:picMkLst>
            <pc:docMk/>
            <pc:sldMk cId="2644708043" sldId="260"/>
            <ac:picMk id="1026" creationId="{8006C17B-3D30-6933-8CB3-8336F60A8A3C}"/>
          </ac:picMkLst>
        </pc:picChg>
      </pc:sldChg>
      <pc:sldChg chg="addSp delSp modSp mod ord">
        <pc:chgData name="Arauz Bonilla,Jorge J.U." userId="1bf2599c-1c01-48b4-bae8-52167a7d20f0" providerId="ADAL" clId="{3BC882D7-0369-453F-A1BB-621FEF4F8646}" dt="2024-11-03T11:03:40.813" v="1359" actId="20577"/>
        <pc:sldMkLst>
          <pc:docMk/>
          <pc:sldMk cId="1517301832" sldId="261"/>
        </pc:sldMkLst>
        <pc:spChg chg="add mod">
          <ac:chgData name="Arauz Bonilla,Jorge J.U." userId="1bf2599c-1c01-48b4-bae8-52167a7d20f0" providerId="ADAL" clId="{3BC882D7-0369-453F-A1BB-621FEF4F8646}" dt="2024-11-03T11:03:40.813" v="1359" actId="20577"/>
          <ac:spMkLst>
            <pc:docMk/>
            <pc:sldMk cId="1517301832" sldId="261"/>
            <ac:spMk id="5" creationId="{6E92847F-1E90-9D0B-7551-277A5ED3EE70}"/>
          </ac:spMkLst>
        </pc:spChg>
        <pc:picChg chg="del">
          <ac:chgData name="Arauz Bonilla,Jorge J.U." userId="1bf2599c-1c01-48b4-bae8-52167a7d20f0" providerId="ADAL" clId="{3BC882D7-0369-453F-A1BB-621FEF4F8646}" dt="2024-11-03T11:03:03.627" v="1333" actId="478"/>
          <ac:picMkLst>
            <pc:docMk/>
            <pc:sldMk cId="1517301832" sldId="261"/>
            <ac:picMk id="6" creationId="{9198E327-5F69-98F7-42A8-D56940396A9B}"/>
          </ac:picMkLst>
        </pc:picChg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0-21T11:22:06.501" v="939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0-21T11:22:06.501" v="939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0:23:22.404" v="604" actId="20577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0-21T10:23:22.404" v="604" actId="20577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202" v="1367" actId="4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960" v="1368" actId="4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3.526" v="1369" actId="4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4.172" v="1370" actId="4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">
        <pc:chgData name="Arauz Bonilla,Jorge J.U." userId="1bf2599c-1c01-48b4-bae8-52167a7d20f0" providerId="ADAL" clId="{3BC882D7-0369-453F-A1BB-621FEF4F8646}" dt="2024-10-21T11:22:44.592" v="996" actId="1076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03T11:05:37.369" v="1362" actId="26606"/>
        <pc:sldMkLst>
          <pc:docMk/>
          <pc:sldMk cId="3320594642" sldId="272"/>
        </pc:sldMkLst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2" creationId="{7199E9BE-75A2-88F8-8363-E9DE542D6337}"/>
          </ac:spMkLst>
        </pc:spChg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4" creationId="{1EFE48DA-6124-56D2-CB04-6BDF7D2E7185}"/>
          </ac:spMkLst>
        </pc:spChg>
        <pc:spChg chg="add 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5" creationId="{F58BC2C2-2181-BFC6-30CC-BBB5902DBB00}"/>
          </ac:spMkLst>
        </pc:spChg>
        <pc:spChg chg="del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7" creationId="{035B0EC6-F59D-2596-0EEB-C17029CD9AC8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3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5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7" creationId="{7DCB61BE-FA0F-4EFB-BE0E-268BAD8E30D6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9" creationId="{A4B31EAA-7423-46F7-9B90-4AB2B09C35C4}"/>
          </ac:spMkLst>
        </pc:spChg>
        <pc:picChg chg="del">
          <ac:chgData name="Arauz Bonilla,Jorge J.U." userId="1bf2599c-1c01-48b4-bae8-52167a7d20f0" providerId="ADAL" clId="{3BC882D7-0369-453F-A1BB-621FEF4F8646}" dt="2024-11-03T11:05:32.400" v="1360" actId="21"/>
          <ac:picMkLst>
            <pc:docMk/>
            <pc:sldMk cId="3320594642" sldId="272"/>
            <ac:picMk id="6" creationId="{75FF1D53-F5DE-55E9-A8D0-D7DB6070161C}"/>
          </ac:picMkLst>
        </pc:picChg>
        <pc:picChg chg="add mod">
          <ac:chgData name="Arauz Bonilla,Jorge J.U." userId="1bf2599c-1c01-48b4-bae8-52167a7d20f0" providerId="ADAL" clId="{3BC882D7-0369-453F-A1BB-621FEF4F8646}" dt="2024-11-03T11:05:37.369" v="1362" actId="26606"/>
          <ac:picMkLst>
            <pc:docMk/>
            <pc:sldMk cId="3320594642" sldId="272"/>
            <ac:picMk id="8" creationId="{75FF1D53-F5DE-55E9-A8D0-D7DB6070161C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0T18:55:21.674" v="1583" actId="2696"/>
        <pc:sldMkLst>
          <pc:docMk/>
          <pc:sldMk cId="2838552549" sldId="274"/>
        </pc:sldMkLst>
        <pc:spChg chg="mod">
          <ac:chgData name="Arauz Bonilla,Jorge J.U." userId="1bf2599c-1c01-48b4-bae8-52167a7d20f0" providerId="ADAL" clId="{3BC882D7-0369-453F-A1BB-621FEF4F8646}" dt="2024-11-10T18:55:11.319" v="1567" actId="20577"/>
          <ac:spMkLst>
            <pc:docMk/>
            <pc:sldMk cId="2838552549" sldId="274"/>
            <ac:spMk id="2" creationId="{2FF254DB-746D-1B33-C4FE-E7B4684AFF61}"/>
          </ac:spMkLst>
        </pc:spChg>
        <pc:spChg chg="add del mod">
          <ac:chgData name="Arauz Bonilla,Jorge J.U." userId="1bf2599c-1c01-48b4-bae8-52167a7d20f0" providerId="ADAL" clId="{3BC882D7-0369-453F-A1BB-621FEF4F8646}" dt="2024-11-10T18:32:59.388" v="1399" actId="478"/>
          <ac:spMkLst>
            <pc:docMk/>
            <pc:sldMk cId="2838552549" sldId="274"/>
            <ac:spMk id="5" creationId="{C81DD981-2774-85F5-A2C5-E06496C17883}"/>
          </ac:spMkLst>
        </pc:spChg>
        <pc:spChg chg="add mod">
          <ac:chgData name="Arauz Bonilla,Jorge J.U." userId="1bf2599c-1c01-48b4-bae8-52167a7d20f0" providerId="ADAL" clId="{3BC882D7-0369-453F-A1BB-621FEF4F8646}" dt="2024-11-10T18:55:14.397" v="1582" actId="20577"/>
          <ac:spMkLst>
            <pc:docMk/>
            <pc:sldMk cId="2838552549" sldId="274"/>
            <ac:spMk id="7" creationId="{EC2B7BF7-0FB7-4755-3EC4-87F851E36D2C}"/>
          </ac:spMkLst>
        </pc:spChg>
        <pc:spChg chg="add mod">
          <ac:chgData name="Arauz Bonilla,Jorge J.U." userId="1bf2599c-1c01-48b4-bae8-52167a7d20f0" providerId="ADAL" clId="{3BC882D7-0369-453F-A1BB-621FEF4F8646}" dt="2024-11-10T18:55:13.871" v="1579" actId="20577"/>
          <ac:spMkLst>
            <pc:docMk/>
            <pc:sldMk cId="2838552549" sldId="274"/>
            <ac:spMk id="9" creationId="{A3A347C6-104E-B28A-7B65-83B299409A19}"/>
          </ac:spMkLst>
        </pc:spChg>
        <pc:picChg chg="add del mod">
          <ac:chgData name="Arauz Bonilla,Jorge J.U." userId="1bf2599c-1c01-48b4-bae8-52167a7d20f0" providerId="ADAL" clId="{3BC882D7-0369-453F-A1BB-621FEF4F8646}" dt="2024-11-10T18:33:55.747" v="1468" actId="478"/>
          <ac:picMkLst>
            <pc:docMk/>
            <pc:sldMk cId="2838552549" sldId="274"/>
            <ac:picMk id="8" creationId="{1F2D1825-447C-6CAD-E34A-144120ECF8C6}"/>
          </ac:picMkLst>
        </pc:picChg>
        <pc:picChg chg="add del">
          <ac:chgData name="Arauz Bonilla,Jorge J.U." userId="1bf2599c-1c01-48b4-bae8-52167a7d20f0" providerId="ADAL" clId="{3BC882D7-0369-453F-A1BB-621FEF4F8646}" dt="2024-11-10T18:33:03.567" v="1400" actId="21"/>
          <ac:picMkLst>
            <pc:docMk/>
            <pc:sldMk cId="2838552549" sldId="274"/>
            <ac:picMk id="10" creationId="{1F2D1825-447C-6CAD-E34A-144120ECF8C6}"/>
          </ac:picMkLst>
        </pc:picChg>
      </pc:sldChg>
      <pc:sldChg chg="modSp new mod">
        <pc:chgData name="Arauz Bonilla,Jorge J.U." userId="1bf2599c-1c01-48b4-bae8-52167a7d20f0" providerId="ADAL" clId="{3BC882D7-0369-453F-A1BB-621FEF4F8646}" dt="2024-11-03T11:11:47.218" v="1393" actId="20577"/>
        <pc:sldMkLst>
          <pc:docMk/>
          <pc:sldMk cId="2575600191" sldId="276"/>
        </pc:sldMkLst>
        <pc:spChg chg="mod">
          <ac:chgData name="Arauz Bonilla,Jorge J.U." userId="1bf2599c-1c01-48b4-bae8-52167a7d20f0" providerId="ADAL" clId="{3BC882D7-0369-453F-A1BB-621FEF4F8646}" dt="2024-11-03T11:10:40.387" v="1387" actId="20577"/>
          <ac:spMkLst>
            <pc:docMk/>
            <pc:sldMk cId="2575600191" sldId="276"/>
            <ac:spMk id="2" creationId="{2CD7E0BE-CA37-0CF2-261E-922D222F6105}"/>
          </ac:spMkLst>
        </pc:spChg>
        <pc:spChg chg="mod">
          <ac:chgData name="Arauz Bonilla,Jorge J.U." userId="1bf2599c-1c01-48b4-bae8-52167a7d20f0" providerId="ADAL" clId="{3BC882D7-0369-453F-A1BB-621FEF4F8646}" dt="2024-11-03T11:11:47.218" v="1393" actId="20577"/>
          <ac:spMkLst>
            <pc:docMk/>
            <pc:sldMk cId="2575600191" sldId="276"/>
            <ac:spMk id="3" creationId="{EF48514B-889F-D4B9-BCFE-E2E0041C0F14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15/11/2024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15/11/2024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15/11/2024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15/11/2024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15/11/2024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15/11/2024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15/11/2024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15/11/2024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ivenlo/esd-2024-jit-compi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order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/>
              <a:t>exercises</a:t>
            </a:r>
            <a:r>
              <a:rPr lang="nl-NL" dirty="0"/>
              <a:t> </a:t>
            </a:r>
            <a:r>
              <a:rPr lang="nl-NL" dirty="0" err="1"/>
              <a:t>provided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, </a:t>
            </a:r>
            <a:r>
              <a:rPr lang="nl-NL" dirty="0" err="1"/>
              <a:t>please</a:t>
            </a:r>
            <a:r>
              <a:rPr lang="nl-NL" dirty="0"/>
              <a:t> follow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steps: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Go to: </a:t>
            </a:r>
            <a:r>
              <a:rPr lang="en-NZ" dirty="0">
                <a:hlinkClick r:id="rId2"/>
              </a:rPr>
              <a:t>https://github.com/sebivenlo/esd-2024-jit-compiler</a:t>
            </a:r>
            <a:endParaRPr lang="en-NZ" dirty="0"/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Clone the repository and open </a:t>
            </a:r>
            <a:r>
              <a:rPr lang="en-NZ" dirty="0" err="1"/>
              <a:t>VSCode</a:t>
            </a:r>
            <a:endParaRPr lang="en-NZ" dirty="0"/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Install all Docker images using </a:t>
            </a:r>
            <a:r>
              <a:rPr lang="en-NZ" dirty="0" err="1"/>
              <a:t>devContainer</a:t>
            </a:r>
            <a:r>
              <a:rPr lang="en-NZ" dirty="0"/>
              <a:t> dependency(ask us if you need help)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Wait for everyone to finish the installation</a:t>
            </a:r>
          </a:p>
          <a:p>
            <a:pPr marL="457200" indent="-457200">
              <a:buFont typeface="+mj-lt"/>
              <a:buAutoNum type="arabicPeriod"/>
            </a:pPr>
            <a:endParaRPr lang="en-NZ" dirty="0"/>
          </a:p>
          <a:p>
            <a:pPr marL="457200" indent="-457200">
              <a:buFont typeface="+mj-lt"/>
              <a:buAutoNum type="arabicPeriod"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>
                <a:solidFill>
                  <a:srgbClr val="EBEBEB"/>
                </a:solidFill>
              </a:rPr>
              <a:t>Future for JIT compiler?</a:t>
            </a:r>
            <a:br>
              <a:rPr lang="en-NZ" sz="3300">
                <a:solidFill>
                  <a:srgbClr val="EBEBEB"/>
                </a:solidFill>
              </a:rPr>
            </a:br>
            <a:endParaRPr lang="en-NZ" sz="330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Java still in third position</a:t>
            </a:r>
          </a:p>
          <a:p>
            <a:r>
              <a:rPr lang="en-US" dirty="0"/>
              <a:t>1995-2023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60F73D-04EA-E503-AB46-5C11F19C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3091343"/>
            <a:ext cx="5451627" cy="25758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Enter code: </a:t>
            </a:r>
            <a:r>
              <a:rPr lang="nl-NL" dirty="0" err="1"/>
              <a:t>xxxx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Enjoy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 and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JIT compiler.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E0BE-CA37-0CF2-261E-922D222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514B-889F-D4B9-BCFE-E2E0041C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Did this workshop help you understand what JIT compilation can offer?</a:t>
            </a:r>
          </a:p>
          <a:p>
            <a:r>
              <a:rPr lang="en-NZ" dirty="0"/>
              <a:t>Is there a specific topic related to JIT compilation that you would like to learn more about or dive deeper into?</a:t>
            </a:r>
          </a:p>
          <a:p>
            <a:r>
              <a:rPr lang="en-NZ" dirty="0"/>
              <a:t>Did you enjoy the workshop</a:t>
            </a:r>
            <a:r>
              <a:rPr lang="en-NZ"/>
              <a:t>? 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3B50C-9C64-D24C-8D00-56E3F0DD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560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Student </a:t>
            </a:r>
            <a:r>
              <a:rPr lang="nl-NL" dirty="0" err="1"/>
              <a:t>knowledge</a:t>
            </a:r>
            <a:r>
              <a:rPr lang="nl-NL" dirty="0"/>
              <a:t>(No laptop) 15 min(Thijs)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How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</a:t>
            </a:r>
          </a:p>
          <a:p>
            <a:r>
              <a:rPr lang="en-NZ" dirty="0"/>
              <a:t>What is JIT compiler? 10 min(Jorge)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 5 min(Jorge)</a:t>
            </a:r>
          </a:p>
          <a:p>
            <a:r>
              <a:rPr lang="en-NZ" dirty="0"/>
              <a:t>What are use cases for JIT compiler? 5 min(Jorge)</a:t>
            </a:r>
          </a:p>
          <a:p>
            <a:r>
              <a:rPr lang="en-NZ" dirty="0"/>
              <a:t>Exercises(GitHub) 20 min(</a:t>
            </a:r>
            <a:r>
              <a:rPr lang="en-NZ" dirty="0" err="1"/>
              <a:t>thijs</a:t>
            </a:r>
            <a:r>
              <a:rPr lang="en-NZ" dirty="0"/>
              <a:t> </a:t>
            </a:r>
            <a:r>
              <a:rPr lang="en-NZ" dirty="0" err="1"/>
              <a:t>en</a:t>
            </a:r>
            <a:r>
              <a:rPr lang="en-NZ" dirty="0"/>
              <a:t> </a:t>
            </a:r>
            <a:r>
              <a:rPr lang="en-NZ" dirty="0" err="1"/>
              <a:t>jorge</a:t>
            </a:r>
            <a:r>
              <a:rPr lang="en-NZ" dirty="0"/>
              <a:t>)</a:t>
            </a:r>
          </a:p>
          <a:p>
            <a:r>
              <a:rPr lang="en-NZ" dirty="0"/>
              <a:t>Future for JIT compiler? </a:t>
            </a:r>
            <a:r>
              <a:rPr lang="en-NZ"/>
              <a:t>2 min(Thijs)</a:t>
            </a:r>
            <a:endParaRPr lang="en-NZ" dirty="0"/>
          </a:p>
          <a:p>
            <a:r>
              <a:rPr lang="en-NZ" dirty="0" err="1"/>
              <a:t>Quizz</a:t>
            </a:r>
            <a:r>
              <a:rPr lang="en-NZ" dirty="0"/>
              <a:t> 5/Reflection min(Jorge)</a:t>
            </a:r>
          </a:p>
          <a:p>
            <a:r>
              <a:rPr lang="en-NZ" dirty="0"/>
              <a:t>Questions 5 min(Thijs)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B09-E94F-1FD7-978C-AF7DBF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8D7F-DF52-64A5-B10D-A39ADB9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C94FA8-218B-B51A-00AB-47DD39FE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compiler translates the entire source code of a program into machine code before execution.</a:t>
            </a:r>
          </a:p>
          <a:p>
            <a:r>
              <a:rPr lang="en-NZ" dirty="0"/>
              <a:t>The output is a standalone executable file that can be run independently.</a:t>
            </a:r>
          </a:p>
          <a:p>
            <a:r>
              <a:rPr lang="en-NZ" dirty="0"/>
              <a:t>Compilation is done once, and the executable can be reused multiple times without recompilation.</a:t>
            </a:r>
          </a:p>
          <a:p>
            <a:r>
              <a:rPr lang="en-NZ" dirty="0"/>
              <a:t>Compilers typically perform optimizations for better performance, resulting in faster execution.</a:t>
            </a:r>
          </a:p>
          <a:p>
            <a:r>
              <a:rPr lang="en-NZ" dirty="0"/>
              <a:t>Examples of compiled languages include C, C++, and Rust.</a:t>
            </a:r>
          </a:p>
        </p:txBody>
      </p:sp>
    </p:spTree>
    <p:extLst>
      <p:ext uri="{BB962C8B-B14F-4D97-AF65-F5344CB8AC3E}">
        <p14:creationId xmlns:p14="http://schemas.microsoft.com/office/powerpoint/2010/main" val="29959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A511-6881-083C-DFAA-1A8CFD42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25A0-257D-FF6B-F5E3-7533C899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 interpreter translates source code into machine code line-by-line during execution.</a:t>
            </a:r>
          </a:p>
          <a:p>
            <a:r>
              <a:rPr lang="en-NZ" dirty="0"/>
              <a:t>It does not produce an intermediate executable file; instead, it directly executes the code.</a:t>
            </a:r>
          </a:p>
          <a:p>
            <a:r>
              <a:rPr lang="en-NZ" dirty="0"/>
              <a:t>Each time the program runs, it must be interpreted anew, leading to slower execution compared to compiled code.</a:t>
            </a:r>
          </a:p>
          <a:p>
            <a:r>
              <a:rPr lang="en-NZ" dirty="0"/>
              <a:t>Interpreters are often used in development environments for easier debugging and testing.</a:t>
            </a:r>
          </a:p>
          <a:p>
            <a:r>
              <a:rPr lang="en-NZ" dirty="0"/>
              <a:t>Examples of interpreted languages include Python, JavaScript, and Ruby.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E616-CD56-E305-80EC-4C40EDEA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02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C61FB-7048-7A4F-66D0-3895CB3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is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490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0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7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2847F-1E90-9D0B-7551-277A5ED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Adaptive optimizations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based on actual usage.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Platform independence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(for languages like Java and C#).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Faster execution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after initial compilation.</a:t>
            </a:r>
          </a:p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Disadvantages: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Initial startup delay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due to JIT compilation.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Memory overhead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for both compiled and interpreted code.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Complexity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in development and debugging.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730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Warming-up JIT Compiler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BC2C2-2181-BFC6-30CC-BBB5902D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Initial delay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More CPU usage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Memory overhead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5FF1D53-F5DE-55E9-A8D0-D7DB6070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012400"/>
            <a:ext cx="6495847" cy="34427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059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598</Words>
  <Application>Microsoft Macintosh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Aptos</vt:lpstr>
      <vt:lpstr>Century Gothic</vt:lpstr>
      <vt:lpstr>Wingdings 3</vt:lpstr>
      <vt:lpstr>Ion</vt:lpstr>
      <vt:lpstr>Workshop</vt:lpstr>
      <vt:lpstr>Table of contents</vt:lpstr>
      <vt:lpstr>What is a compiler?</vt:lpstr>
      <vt:lpstr>What is an interpreter?</vt:lpstr>
      <vt:lpstr>How does a compiler/interpreter work? </vt:lpstr>
      <vt:lpstr>What is JIT compiler? </vt:lpstr>
      <vt:lpstr>What are the pros and cons of using jit compiler? </vt:lpstr>
      <vt:lpstr>Warming-up JIT Compiler</vt:lpstr>
      <vt:lpstr>What are use cases for JIT compiler? </vt:lpstr>
      <vt:lpstr>Where NOT to use JIT compiler</vt:lpstr>
      <vt:lpstr>Exercises</vt:lpstr>
      <vt:lpstr>Future for JIT compiler? </vt:lpstr>
      <vt:lpstr>Questions so far?</vt:lpstr>
      <vt:lpstr>QUIZZ</vt:lpstr>
      <vt:lpstr>Reflection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Thijs H</cp:lastModifiedBy>
  <cp:revision>18</cp:revision>
  <dcterms:created xsi:type="dcterms:W3CDTF">2024-09-21T11:27:26Z</dcterms:created>
  <dcterms:modified xsi:type="dcterms:W3CDTF">2024-11-15T10:36:45Z</dcterms:modified>
</cp:coreProperties>
</file>