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A80EA-D9D4-4B65-BDA5-67D086C5850A}" v="1" dt="2024-09-21T11:27:58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624A80EA-D9D4-4B65-BDA5-67D086C5850A}"/>
    <pc:docChg chg="custSel addSld modSld">
      <pc:chgData name="Arauz Bonilla,Jorge J.U." userId="1bf2599c-1c01-48b4-bae8-52167a7d20f0" providerId="ADAL" clId="{624A80EA-D9D4-4B65-BDA5-67D086C5850A}" dt="2024-09-21T11:28:36.075" v="47" actId="680"/>
      <pc:docMkLst>
        <pc:docMk/>
      </pc:docMkLst>
      <pc:sldChg chg="addSp modSp new mod setBg setClrOvrMap">
        <pc:chgData name="Arauz Bonilla,Jorge J.U." userId="1bf2599c-1c01-48b4-bae8-52167a7d20f0" providerId="ADAL" clId="{624A80EA-D9D4-4B65-BDA5-67D086C5850A}" dt="2024-09-21T11:28:29.621" v="46" actId="20577"/>
        <pc:sldMkLst>
          <pc:docMk/>
          <pc:sldMk cId="3581352383" sldId="256"/>
        </pc:sldMkLst>
        <pc:spChg chg="mod">
          <ac:chgData name="Arauz Bonilla,Jorge J.U." userId="1bf2599c-1c01-48b4-bae8-52167a7d20f0" providerId="ADAL" clId="{624A80EA-D9D4-4B65-BDA5-67D086C5850A}" dt="2024-09-21T11:28:17.739" v="18" actId="14100"/>
          <ac:spMkLst>
            <pc:docMk/>
            <pc:sldMk cId="3581352383" sldId="256"/>
            <ac:spMk id="2" creationId="{26DDA290-DC25-B4C5-3266-D3169E8C6F69}"/>
          </ac:spMkLst>
        </pc:spChg>
        <pc:spChg chg="mod">
          <ac:chgData name="Arauz Bonilla,Jorge J.U." userId="1bf2599c-1c01-48b4-bae8-52167a7d20f0" providerId="ADAL" clId="{624A80EA-D9D4-4B65-BDA5-67D086C5850A}" dt="2024-09-21T11:28:29.621" v="46" actId="20577"/>
          <ac:spMkLst>
            <pc:docMk/>
            <pc:sldMk cId="3581352383" sldId="256"/>
            <ac:spMk id="3" creationId="{5AD7C853-B19F-9CC9-C86F-F0209E1ABFE3}"/>
          </ac:spMkLst>
        </pc:spChg>
        <pc:spChg chg="add">
          <ac:chgData name="Arauz Bonilla,Jorge J.U." userId="1bf2599c-1c01-48b4-bae8-52167a7d20f0" providerId="ADAL" clId="{624A80EA-D9D4-4B65-BDA5-67D086C5850A}" dt="2024-09-21T11:28:08.383" v="3" actId="26606"/>
          <ac:spMkLst>
            <pc:docMk/>
            <pc:sldMk cId="3581352383" sldId="256"/>
            <ac:spMk id="10" creationId="{757B325C-3E35-45CF-9D07-3BCB281F3B9C}"/>
          </ac:spMkLst>
        </pc:spChg>
        <pc:spChg chg="add">
          <ac:chgData name="Arauz Bonilla,Jorge J.U." userId="1bf2599c-1c01-48b4-bae8-52167a7d20f0" providerId="ADAL" clId="{624A80EA-D9D4-4B65-BDA5-67D086C5850A}" dt="2024-09-21T11:28:08.383" v="3" actId="26606"/>
          <ac:spMkLst>
            <pc:docMk/>
            <pc:sldMk cId="3581352383" sldId="256"/>
            <ac:spMk id="12" creationId="{C24BEC42-AFF3-40D1-93A2-A27A42E1E23C}"/>
          </ac:spMkLst>
        </pc:spChg>
        <pc:spChg chg="add">
          <ac:chgData name="Arauz Bonilla,Jorge J.U." userId="1bf2599c-1c01-48b4-bae8-52167a7d20f0" providerId="ADAL" clId="{624A80EA-D9D4-4B65-BDA5-67D086C5850A}" dt="2024-09-21T11:28:08.383" v="3" actId="26606"/>
          <ac:spMkLst>
            <pc:docMk/>
            <pc:sldMk cId="3581352383" sldId="256"/>
            <ac:spMk id="14" creationId="{608F427C-1EC9-4280-9367-F2B3AA063E82}"/>
          </ac:spMkLst>
        </pc:spChg>
        <pc:spChg chg="add">
          <ac:chgData name="Arauz Bonilla,Jorge J.U." userId="1bf2599c-1c01-48b4-bae8-52167a7d20f0" providerId="ADAL" clId="{624A80EA-D9D4-4B65-BDA5-67D086C5850A}" dt="2024-09-21T11:28:08.383" v="3" actId="26606"/>
          <ac:spMkLst>
            <pc:docMk/>
            <pc:sldMk cId="3581352383" sldId="256"/>
            <ac:spMk id="16" creationId="{F98810A7-E114-447A-A7D6-69B27CFB5650}"/>
          </ac:spMkLst>
        </pc:spChg>
        <pc:picChg chg="add mod">
          <ac:chgData name="Arauz Bonilla,Jorge J.U." userId="1bf2599c-1c01-48b4-bae8-52167a7d20f0" providerId="ADAL" clId="{624A80EA-D9D4-4B65-BDA5-67D086C5850A}" dt="2024-09-21T11:28:08.383" v="3" actId="26606"/>
          <ac:picMkLst>
            <pc:docMk/>
            <pc:sldMk cId="3581352383" sldId="256"/>
            <ac:picMk id="5" creationId="{B9178C35-388D-BCB8-1E81-17376261DCAF}"/>
          </ac:picMkLst>
        </pc:picChg>
      </pc:sldChg>
      <pc:sldChg chg="new">
        <pc:chgData name="Arauz Bonilla,Jorge J.U." userId="1bf2599c-1c01-48b4-bae8-52167a7d20f0" providerId="ADAL" clId="{624A80EA-D9D4-4B65-BDA5-67D086C5850A}" dt="2024-09-21T11:28:36.075" v="47" actId="680"/>
        <pc:sldMkLst>
          <pc:docMk/>
          <pc:sldMk cId="54373757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A66D-3231-4B47-ADF7-976215983DB6}" type="datetimeFigureOut">
              <a:rPr lang="en-NZ" smtClean="0"/>
              <a:t>21/09/2024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A66D-3231-4B47-ADF7-976215983DB6}" type="datetimeFigureOut">
              <a:rPr lang="en-NZ" smtClean="0"/>
              <a:t>21/09/2024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A66D-3231-4B47-ADF7-976215983DB6}" type="datetimeFigureOut">
              <a:rPr lang="en-NZ" smtClean="0"/>
              <a:t>21/09/2024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A66D-3231-4B47-ADF7-976215983DB6}" type="datetimeFigureOut">
              <a:rPr lang="en-NZ" smtClean="0"/>
              <a:t>21/09/2024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A66D-3231-4B47-ADF7-976215983DB6}" type="datetimeFigureOut">
              <a:rPr lang="en-NZ" smtClean="0"/>
              <a:t>21/09/2024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A66D-3231-4B47-ADF7-976215983DB6}" type="datetimeFigureOut">
              <a:rPr lang="en-NZ" smtClean="0"/>
              <a:t>21/09/2024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A66D-3231-4B47-ADF7-976215983DB6}" type="datetimeFigureOut">
              <a:rPr lang="en-NZ" smtClean="0"/>
              <a:t>21/09/2024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A66D-3231-4B47-ADF7-976215983DB6}" type="datetimeFigureOut">
              <a:rPr lang="en-NZ" smtClean="0"/>
              <a:t>21/09/2024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A66D-3231-4B47-ADF7-976215983DB6}" type="datetimeFigureOut">
              <a:rPr lang="en-NZ" smtClean="0"/>
              <a:t>21/09/2024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A66D-3231-4B47-ADF7-976215983DB6}" type="datetimeFigureOut">
              <a:rPr lang="en-NZ" smtClean="0"/>
              <a:t>21/09/2024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A66D-3231-4B47-ADF7-976215983DB6}" type="datetimeFigureOut">
              <a:rPr lang="en-NZ" smtClean="0"/>
              <a:t>21/09/2024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A66D-3231-4B47-ADF7-976215983DB6}" type="datetimeFigureOut">
              <a:rPr lang="en-NZ" smtClean="0"/>
              <a:t>21/09/2024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A66D-3231-4B47-ADF7-976215983DB6}" type="datetimeFigureOut">
              <a:rPr lang="en-NZ" smtClean="0"/>
              <a:t>21/09/2024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A66D-3231-4B47-ADF7-976215983DB6}" type="datetimeFigureOut">
              <a:rPr lang="en-NZ" smtClean="0"/>
              <a:t>21/09/2024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A66D-3231-4B47-ADF7-976215983DB6}" type="datetimeFigureOut">
              <a:rPr lang="en-NZ" smtClean="0"/>
              <a:t>21/09/2024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A66D-3231-4B47-ADF7-976215983DB6}" type="datetimeFigureOut">
              <a:rPr lang="en-NZ" smtClean="0"/>
              <a:t>21/09/2024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A66D-3231-4B47-ADF7-976215983DB6}" type="datetimeFigureOut">
              <a:rPr lang="en-NZ" smtClean="0"/>
              <a:t>21/09/2024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F6A66D-3231-4B47-ADF7-976215983DB6}" type="datetimeFigureOut">
              <a:rPr lang="en-NZ" smtClean="0"/>
              <a:t>21/09/2024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rgbClr val="EBEBEB"/>
                </a:solidFill>
              </a:rPr>
              <a:t>Workshop</a:t>
            </a:r>
            <a:endParaRPr lang="en-NZ" sz="54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Ion</vt:lpstr>
      <vt:lpstr>Workshop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Arauz Bonilla,Jorge J.U.</cp:lastModifiedBy>
  <cp:revision>1</cp:revision>
  <dcterms:created xsi:type="dcterms:W3CDTF">2024-09-21T11:27:26Z</dcterms:created>
  <dcterms:modified xsi:type="dcterms:W3CDTF">2024-09-21T11:28:37Z</dcterms:modified>
</cp:coreProperties>
</file>