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A80EA-D9D4-4B65-BDA5-67D086C5850A}" v="2" dt="2024-09-26T10:58:30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624A80EA-D9D4-4B65-BDA5-67D086C5850A}"/>
    <pc:docChg chg="custSel addSld modSld">
      <pc:chgData name="Arauz Bonilla,Jorge J.U." userId="1bf2599c-1c01-48b4-bae8-52167a7d20f0" providerId="ADAL" clId="{624A80EA-D9D4-4B65-BDA5-67D086C5850A}" dt="2024-09-26T11:00:35.895" v="537" actId="478"/>
      <pc:docMkLst>
        <pc:docMk/>
      </pc:docMkLst>
      <pc:sldChg chg="addSp modSp new mod setBg setClrOvrMap">
        <pc:chgData name="Arauz Bonilla,Jorge J.U." userId="1bf2599c-1c01-48b4-bae8-52167a7d20f0" providerId="ADAL" clId="{624A80EA-D9D4-4B65-BDA5-67D086C5850A}" dt="2024-09-21T11:28:29.621" v="46" actId="20577"/>
        <pc:sldMkLst>
          <pc:docMk/>
          <pc:sldMk cId="3581352383" sldId="256"/>
        </pc:sldMkLst>
        <pc:spChg chg="mod">
          <ac:chgData name="Arauz Bonilla,Jorge J.U." userId="1bf2599c-1c01-48b4-bae8-52167a7d20f0" providerId="ADAL" clId="{624A80EA-D9D4-4B65-BDA5-67D086C5850A}" dt="2024-09-21T11:28:17.739" v="18" actId="14100"/>
          <ac:spMkLst>
            <pc:docMk/>
            <pc:sldMk cId="3581352383" sldId="256"/>
            <ac:spMk id="2" creationId="{26DDA290-DC25-B4C5-3266-D3169E8C6F69}"/>
          </ac:spMkLst>
        </pc:spChg>
        <pc:spChg chg="mod">
          <ac:chgData name="Arauz Bonilla,Jorge J.U." userId="1bf2599c-1c01-48b4-bae8-52167a7d20f0" providerId="ADAL" clId="{624A80EA-D9D4-4B65-BDA5-67D086C5850A}" dt="2024-09-21T11:28:29.621" v="46" actId="20577"/>
          <ac:spMkLst>
            <pc:docMk/>
            <pc:sldMk cId="3581352383" sldId="256"/>
            <ac:spMk id="3" creationId="{5AD7C853-B19F-9CC9-C86F-F0209E1ABFE3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0" creationId="{757B325C-3E35-45CF-9D07-3BCB281F3B9C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2" creationId="{C24BEC42-AFF3-40D1-93A2-A27A42E1E23C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4" creationId="{608F427C-1EC9-4280-9367-F2B3AA063E82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6" creationId="{F98810A7-E114-447A-A7D6-69B27CFB5650}"/>
          </ac:spMkLst>
        </pc:spChg>
        <pc:picChg chg="add mod">
          <ac:chgData name="Arauz Bonilla,Jorge J.U." userId="1bf2599c-1c01-48b4-bae8-52167a7d20f0" providerId="ADAL" clId="{624A80EA-D9D4-4B65-BDA5-67D086C5850A}" dt="2024-09-21T11:28:08.383" v="3" actId="26606"/>
          <ac:picMkLst>
            <pc:docMk/>
            <pc:sldMk cId="3581352383" sldId="256"/>
            <ac:picMk id="5" creationId="{B9178C35-388D-BCB8-1E81-17376261DCAF}"/>
          </ac:picMkLst>
        </pc:picChg>
      </pc:sldChg>
      <pc:sldChg chg="modSp new mod">
        <pc:chgData name="Arauz Bonilla,Jorge J.U." userId="1bf2599c-1c01-48b4-bae8-52167a7d20f0" providerId="ADAL" clId="{624A80EA-D9D4-4B65-BDA5-67D086C5850A}" dt="2024-09-26T10:55:41.544" v="339" actId="20577"/>
        <pc:sldMkLst>
          <pc:docMk/>
          <pc:sldMk cId="543737575" sldId="257"/>
        </pc:sldMkLst>
        <pc:spChg chg="mod">
          <ac:chgData name="Arauz Bonilla,Jorge J.U." userId="1bf2599c-1c01-48b4-bae8-52167a7d20f0" providerId="ADAL" clId="{624A80EA-D9D4-4B65-BDA5-67D086C5850A}" dt="2024-09-26T10:46:23.752" v="68" actId="20577"/>
          <ac:spMkLst>
            <pc:docMk/>
            <pc:sldMk cId="543737575" sldId="257"/>
            <ac:spMk id="2" creationId="{86B2AB5A-50BA-A089-BB94-5FD4241D3378}"/>
          </ac:spMkLst>
        </pc:spChg>
        <pc:spChg chg="mod">
          <ac:chgData name="Arauz Bonilla,Jorge J.U." userId="1bf2599c-1c01-48b4-bae8-52167a7d20f0" providerId="ADAL" clId="{624A80EA-D9D4-4B65-BDA5-67D086C5850A}" dt="2024-09-26T10:55:41.544" v="339" actId="20577"/>
          <ac:spMkLst>
            <pc:docMk/>
            <pc:sldMk cId="543737575" sldId="257"/>
            <ac:spMk id="3" creationId="{EACC5093-29E8-7CAE-3E9B-05E3508EF747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7:48.816" v="514" actId="20577"/>
        <pc:sldMkLst>
          <pc:docMk/>
          <pc:sldMk cId="2995959217" sldId="258"/>
        </pc:sldMkLst>
        <pc:spChg chg="mod">
          <ac:chgData name="Arauz Bonilla,Jorge J.U." userId="1bf2599c-1c01-48b4-bae8-52167a7d20f0" providerId="ADAL" clId="{624A80EA-D9D4-4B65-BDA5-67D086C5850A}" dt="2024-09-26T10:57:48.816" v="514" actId="20577"/>
          <ac:spMkLst>
            <pc:docMk/>
            <pc:sldMk cId="2995959217" sldId="258"/>
            <ac:spMk id="2" creationId="{F6802B09-E94F-1FD7-978C-AF7DBFB6DC77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8:44.731" v="516"/>
        <pc:sldMkLst>
          <pc:docMk/>
          <pc:sldMk cId="1192826150" sldId="259"/>
        </pc:sldMkLst>
        <pc:spChg chg="mod">
          <ac:chgData name="Arauz Bonilla,Jorge J.U." userId="1bf2599c-1c01-48b4-bae8-52167a7d20f0" providerId="ADAL" clId="{624A80EA-D9D4-4B65-BDA5-67D086C5850A}" dt="2024-09-26T10:58:44.731" v="516"/>
          <ac:spMkLst>
            <pc:docMk/>
            <pc:sldMk cId="1192826150" sldId="259"/>
            <ac:spMk id="2" creationId="{0D579919-C6E2-9567-7090-CAE53ABB98F2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8:54.353" v="518"/>
        <pc:sldMkLst>
          <pc:docMk/>
          <pc:sldMk cId="2644708043" sldId="260"/>
        </pc:sldMkLst>
        <pc:spChg chg="mod">
          <ac:chgData name="Arauz Bonilla,Jorge J.U." userId="1bf2599c-1c01-48b4-bae8-52167a7d20f0" providerId="ADAL" clId="{624A80EA-D9D4-4B65-BDA5-67D086C5850A}" dt="2024-09-26T10:58:54.353" v="518"/>
          <ac:spMkLst>
            <pc:docMk/>
            <pc:sldMk cId="2644708043" sldId="260"/>
            <ac:spMk id="2" creationId="{0E3D4BE5-9B71-A8EB-F825-B02C792C5B66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9:12.732" v="520"/>
        <pc:sldMkLst>
          <pc:docMk/>
          <pc:sldMk cId="1517301832" sldId="261"/>
        </pc:sldMkLst>
        <pc:spChg chg="mod">
          <ac:chgData name="Arauz Bonilla,Jorge J.U." userId="1bf2599c-1c01-48b4-bae8-52167a7d20f0" providerId="ADAL" clId="{624A80EA-D9D4-4B65-BDA5-67D086C5850A}" dt="2024-09-26T10:59:12.732" v="520"/>
          <ac:spMkLst>
            <pc:docMk/>
            <pc:sldMk cId="1517301832" sldId="261"/>
            <ac:spMk id="2" creationId="{2C5B0782-7159-8F98-2E27-954D7DE52950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9:31.561" v="522"/>
        <pc:sldMkLst>
          <pc:docMk/>
          <pc:sldMk cId="3655054582" sldId="262"/>
        </pc:sldMkLst>
        <pc:spChg chg="mod">
          <ac:chgData name="Arauz Bonilla,Jorge J.U." userId="1bf2599c-1c01-48b4-bae8-52167a7d20f0" providerId="ADAL" clId="{624A80EA-D9D4-4B65-BDA5-67D086C5850A}" dt="2024-09-26T10:59:31.561" v="522"/>
          <ac:spMkLst>
            <pc:docMk/>
            <pc:sldMk cId="3655054582" sldId="262"/>
            <ac:spMk id="2" creationId="{800C4E1B-00E5-859C-2C85-775346947D8A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9:44.769" v="524"/>
        <pc:sldMkLst>
          <pc:docMk/>
          <pc:sldMk cId="808733467" sldId="263"/>
        </pc:sldMkLst>
        <pc:spChg chg="mod">
          <ac:chgData name="Arauz Bonilla,Jorge J.U." userId="1bf2599c-1c01-48b4-bae8-52167a7d20f0" providerId="ADAL" clId="{624A80EA-D9D4-4B65-BDA5-67D086C5850A}" dt="2024-09-26T10:59:44.769" v="524"/>
          <ac:spMkLst>
            <pc:docMk/>
            <pc:sldMk cId="808733467" sldId="263"/>
            <ac:spMk id="2" creationId="{38748AEC-27DB-9458-5620-025583B84467}"/>
          </ac:spMkLst>
        </pc:spChg>
      </pc:sldChg>
      <pc:sldChg chg="delSp modSp new mod">
        <pc:chgData name="Arauz Bonilla,Jorge J.U." userId="1bf2599c-1c01-48b4-bae8-52167a7d20f0" providerId="ADAL" clId="{624A80EA-D9D4-4B65-BDA5-67D086C5850A}" dt="2024-09-26T11:00:35.895" v="537" actId="478"/>
        <pc:sldMkLst>
          <pc:docMk/>
          <pc:sldMk cId="2403430344" sldId="264"/>
        </pc:sldMkLst>
        <pc:spChg chg="mod">
          <ac:chgData name="Arauz Bonilla,Jorge J.U." userId="1bf2599c-1c01-48b4-bae8-52167a7d20f0" providerId="ADAL" clId="{624A80EA-D9D4-4B65-BDA5-67D086C5850A}" dt="2024-09-26T11:00:34.265" v="536" actId="1076"/>
          <ac:spMkLst>
            <pc:docMk/>
            <pc:sldMk cId="2403430344" sldId="264"/>
            <ac:spMk id="2" creationId="{220305A0-C5E7-D7B2-2FDF-5333EC4E6D1A}"/>
          </ac:spMkLst>
        </pc:spChg>
        <pc:spChg chg="del">
          <ac:chgData name="Arauz Bonilla,Jorge J.U." userId="1bf2599c-1c01-48b4-bae8-52167a7d20f0" providerId="ADAL" clId="{624A80EA-D9D4-4B65-BDA5-67D086C5850A}" dt="2024-09-26T11:00:35.895" v="537" actId="478"/>
          <ac:spMkLst>
            <pc:docMk/>
            <pc:sldMk cId="2403430344" sldId="264"/>
            <ac:spMk id="3" creationId="{30C993AC-272C-11C1-4041-64843A27BC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26/09/2024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26/09/2024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26/09/2024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26/09/2024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26/09/2024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26/09/2024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26/09/2024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26/09/2024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rgbClr val="EBEBEB"/>
                </a:solidFill>
              </a:rPr>
              <a:t>Workshop</a:t>
            </a:r>
            <a:endParaRPr lang="en-NZ" sz="54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r>
              <a:rPr lang="nl-NL" dirty="0"/>
              <a:t>How does a compiler/</a:t>
            </a:r>
            <a:r>
              <a:rPr lang="nl-NL" dirty="0" err="1"/>
              <a:t>interpreter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  <a:p>
            <a:r>
              <a:rPr lang="en-NZ" dirty="0"/>
              <a:t>What is JIT compiler?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</a:p>
          <a:p>
            <a:r>
              <a:rPr lang="en-NZ" dirty="0"/>
              <a:t>What are use cases for JIT compiler?</a:t>
            </a:r>
          </a:p>
          <a:p>
            <a:r>
              <a:rPr lang="en-NZ" dirty="0"/>
              <a:t>Future for JIT compiler?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4E55-31FE-4F28-997D-0782973E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a compiler/</a:t>
            </a:r>
            <a:r>
              <a:rPr lang="nl-NL" dirty="0" err="1"/>
              <a:t>interpreter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  <a:br>
              <a:rPr lang="nl-NL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64B0-F168-3D1C-B910-94794BA5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28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JIT compiler?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FD16-92F0-9BEB-02E1-C40C9711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470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5A20-6689-5701-4875-1C2864E9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use cases for JIT compiler?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1958-52F2-AEE7-8259-A83E79BB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50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Future for JIT compiler?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0313-9A05-94E6-E335-05859867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112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Century Gothic</vt:lpstr>
      <vt:lpstr>Wingdings 3</vt:lpstr>
      <vt:lpstr>Ion</vt:lpstr>
      <vt:lpstr>Workshop</vt:lpstr>
      <vt:lpstr>Table of contents</vt:lpstr>
      <vt:lpstr>What is a compiler/interpreter?</vt:lpstr>
      <vt:lpstr>How does a compiler/interpreter work? </vt:lpstr>
      <vt:lpstr>What is JIT compiler? </vt:lpstr>
      <vt:lpstr>What are the pros and cons of using jit compiler? </vt:lpstr>
      <vt:lpstr>What are use cases for JIT compiler? </vt:lpstr>
      <vt:lpstr>Future for JIT compiler?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1</cp:revision>
  <dcterms:created xsi:type="dcterms:W3CDTF">2024-09-21T11:27:26Z</dcterms:created>
  <dcterms:modified xsi:type="dcterms:W3CDTF">2024-09-26T11:00:37Z</dcterms:modified>
</cp:coreProperties>
</file>