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1" r:id="rId4"/>
    <p:sldId id="283" r:id="rId5"/>
    <p:sldId id="285" r:id="rId6"/>
    <p:sldId id="259" r:id="rId7"/>
    <p:sldId id="277" r:id="rId8"/>
    <p:sldId id="286" r:id="rId9"/>
    <p:sldId id="288" r:id="rId10"/>
    <p:sldId id="260" r:id="rId11"/>
    <p:sldId id="278" r:id="rId12"/>
    <p:sldId id="279" r:id="rId13"/>
    <p:sldId id="287" r:id="rId14"/>
    <p:sldId id="280" r:id="rId15"/>
    <p:sldId id="272" r:id="rId16"/>
    <p:sldId id="262" r:id="rId17"/>
    <p:sldId id="275" r:id="rId18"/>
    <p:sldId id="289" r:id="rId19"/>
    <p:sldId id="266" r:id="rId20"/>
    <p:sldId id="263" r:id="rId21"/>
    <p:sldId id="264" r:id="rId22"/>
    <p:sldId id="265" r:id="rId23"/>
    <p:sldId id="271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42" dt="2024-11-17T14:53:20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1"/>
    <p:restoredTop sz="94618"/>
  </p:normalViewPr>
  <p:slideViewPr>
    <p:cSldViewPr snapToGrid="0">
      <p:cViewPr varScale="1">
        <p:scale>
          <a:sx n="105" d="100"/>
          <a:sy n="105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7T14:54:14.707" v="2692"/>
      <pc:docMkLst>
        <pc:docMk/>
      </pc:docMkLst>
      <pc:sldChg chg="modSp mod">
        <pc:chgData name="Arauz Bonilla,Jorge J.U." userId="1bf2599c-1c01-48b4-bae8-52167a7d20f0" providerId="ADAL" clId="{3BC882D7-0369-453F-A1BB-621FEF4F8646}" dt="2024-11-17T14:52:56.932" v="2680" actId="20577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17T14:52:56.932" v="2680" actId="20577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6T14:00:09.343" v="1898" actId="14100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16T14:00:09.343" v="1898" actId="14100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6T12:42:16.758" v="1866" actId="2696"/>
        <pc:sldMkLst>
          <pc:docMk/>
          <pc:sldMk cId="1517301832" sldId="261"/>
        </pc:sldMkLst>
        <pc:spChg chg="mod">
          <ac:chgData name="Arauz Bonilla,Jorge J.U." userId="1bf2599c-1c01-48b4-bae8-52167a7d20f0" providerId="ADAL" clId="{3BC882D7-0369-453F-A1BB-621FEF4F8646}" dt="2024-11-16T12:41:57.726" v="1865" actId="20577"/>
          <ac:spMkLst>
            <pc:docMk/>
            <pc:sldMk cId="1517301832" sldId="261"/>
            <ac:spMk id="2" creationId="{2C5B0782-7159-8F98-2E27-954D7DE52950}"/>
          </ac:spMkLst>
        </pc:spChg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1-16T10:05:34.055" v="1816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1-16T10:05:34.055" v="1816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1-17T14:24:12.868" v="2601" actId="14100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1-17T14:24:12.868" v="2601" actId="14100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 ord">
        <pc:chgData name="Arauz Bonilla,Jorge J.U." userId="1bf2599c-1c01-48b4-bae8-52167a7d20f0" providerId="ADAL" clId="{3BC882D7-0369-453F-A1BB-621FEF4F8646}" dt="2024-11-17T14:54:14.707" v="2692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7T10:18:01.480" v="2529" actId="107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4" creationId="{1EFE48DA-6124-56D2-CB04-6BDF7D2E7185}"/>
          </ac:spMkLst>
        </pc:spChg>
        <pc:spChg chg="add del mod">
          <ac:chgData name="Arauz Bonilla,Jorge J.U." userId="1bf2599c-1c01-48b4-bae8-52167a7d20f0" providerId="ADAL" clId="{3BC882D7-0369-453F-A1BB-621FEF4F8646}" dt="2024-11-17T10:14:50.769" v="2437" actId="5793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 del mod">
          <ac:chgData name="Arauz Bonilla,Jorge J.U." userId="1bf2599c-1c01-48b4-bae8-52167a7d20f0" providerId="ADAL" clId="{3BC882D7-0369-453F-A1BB-621FEF4F8646}" dt="2024-11-17T10:07:08.716" v="2199" actId="478"/>
          <ac:spMkLst>
            <pc:docMk/>
            <pc:sldMk cId="3320594642" sldId="272"/>
            <ac:spMk id="9" creationId="{9047D439-6C9C-AA98-E644-1B006AD6B7F9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3" creationId="{5F3FC718-FDE3-4EF7-921E-A5F374EAF824}"/>
          </ac:spMkLst>
        </pc:spChg>
        <pc:spChg chg="add del mod">
          <ac:chgData name="Arauz Bonilla,Jorge J.U." userId="1bf2599c-1c01-48b4-bae8-52167a7d20f0" providerId="ADAL" clId="{3BC882D7-0369-453F-A1BB-621FEF4F8646}" dt="2024-11-17T10:07:13.577" v="2203" actId="478"/>
          <ac:spMkLst>
            <pc:docMk/>
            <pc:sldMk cId="3320594642" sldId="272"/>
            <ac:spMk id="14" creationId="{66ED553F-C8CF-AED4-8D14-2EE334A29F7F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5" creationId="{FAA0F719-3DC8-4F08-AD8F-5A845658CB9D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7" creationId="{7DCB61BE-FA0F-4EFB-BE0E-268BAD8E30D6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9" creationId="{A4B31EAA-7423-46F7-9B90-4AB2B09C35C4}"/>
          </ac:spMkLst>
        </pc:spChg>
        <pc:spChg chg="add">
          <ac:chgData name="Arauz Bonilla,Jorge J.U." userId="1bf2599c-1c01-48b4-bae8-52167a7d20f0" providerId="ADAL" clId="{3BC882D7-0369-453F-A1BB-621FEF4F8646}" dt="2024-11-17T10:12:12.888" v="2247"/>
          <ac:spMkLst>
            <pc:docMk/>
            <pc:sldMk cId="3320594642" sldId="272"/>
            <ac:spMk id="22" creationId="{5435584F-D032-403D-7187-4E766FC688D1}"/>
          </ac:spMkLst>
        </pc:spChg>
        <pc:spChg chg="add">
          <ac:chgData name="Arauz Bonilla,Jorge J.U." userId="1bf2599c-1c01-48b4-bae8-52167a7d20f0" providerId="ADAL" clId="{3BC882D7-0369-453F-A1BB-621FEF4F8646}" dt="2024-11-17T10:12:15.376" v="2249"/>
          <ac:spMkLst>
            <pc:docMk/>
            <pc:sldMk cId="3320594642" sldId="272"/>
            <ac:spMk id="23" creationId="{ED818EB4-2392-4EB1-772D-1A879C6E22E5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4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17T10:12:23.979" v="2251"/>
          <ac:spMkLst>
            <pc:docMk/>
            <pc:sldMk cId="3320594642" sldId="272"/>
            <ac:spMk id="25" creationId="{4CEA7D4F-7476-4BDF-838E-4EB8D65EEDAA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6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17T10:12:33.203" v="2258"/>
          <ac:spMkLst>
            <pc:docMk/>
            <pc:sldMk cId="3320594642" sldId="272"/>
            <ac:spMk id="27" creationId="{D86DE948-84B3-A4D3-A930-D910428997AE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8" creationId="{7DCB61BE-FA0F-4EFB-BE0E-268BAD8E30D6}"/>
          </ac:spMkLst>
        </pc:spChg>
        <pc:spChg chg="add mod">
          <ac:chgData name="Arauz Bonilla,Jorge J.U." userId="1bf2599c-1c01-48b4-bae8-52167a7d20f0" providerId="ADAL" clId="{3BC882D7-0369-453F-A1BB-621FEF4F8646}" dt="2024-11-17T10:17:00.261" v="2516" actId="1076"/>
          <ac:spMkLst>
            <pc:docMk/>
            <pc:sldMk cId="3320594642" sldId="272"/>
            <ac:spMk id="29" creationId="{E5EB4E6F-BA70-C581-C9FD-82AF38D66EA2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30" creationId="{A4B31EAA-7423-46F7-9B90-4AB2B09C35C4}"/>
          </ac:spMkLst>
        </pc:spChg>
        <pc:spChg chg="add">
          <ac:chgData name="Arauz Bonilla,Jorge J.U." userId="1bf2599c-1c01-48b4-bae8-52167a7d20f0" providerId="ADAL" clId="{3BC882D7-0369-453F-A1BB-621FEF4F8646}" dt="2024-11-17T10:15:18.362" v="2444"/>
          <ac:spMkLst>
            <pc:docMk/>
            <pc:sldMk cId="3320594642" sldId="272"/>
            <ac:spMk id="31" creationId="{05A2F057-FAB1-4CE6-1534-2539D1A4BAFB}"/>
          </ac:spMkLst>
        </pc:spChg>
        <pc:spChg chg="add del">
          <ac:chgData name="Arauz Bonilla,Jorge J.U." userId="1bf2599c-1c01-48b4-bae8-52167a7d20f0" providerId="ADAL" clId="{3BC882D7-0369-453F-A1BB-621FEF4F8646}" dt="2024-11-17T10:17:03.863" v="2518" actId="22"/>
          <ac:spMkLst>
            <pc:docMk/>
            <pc:sldMk cId="3320594642" sldId="272"/>
            <ac:spMk id="33" creationId="{E360FE9A-0255-D446-4DA2-0B997C34A9F9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del mod">
          <ac:chgData name="Arauz Bonilla,Jorge J.U." userId="1bf2599c-1c01-48b4-bae8-52167a7d20f0" providerId="ADAL" clId="{3BC882D7-0369-453F-A1BB-621FEF4F8646}" dt="2024-11-17T10:07:17.608" v="2204" actId="478"/>
          <ac:picMkLst>
            <pc:docMk/>
            <pc:sldMk cId="3320594642" sldId="272"/>
            <ac:picMk id="6" creationId="{E19B92FB-C094-D864-56BD-300E6840EB1B}"/>
          </ac:picMkLst>
        </pc:picChg>
        <pc:picChg chg="add del mod">
          <ac:chgData name="Arauz Bonilla,Jorge J.U." userId="1bf2599c-1c01-48b4-bae8-52167a7d20f0" providerId="ADAL" clId="{3BC882D7-0369-453F-A1BB-621FEF4F8646}" dt="2024-11-17T10:00:33.884" v="2175" actId="478"/>
          <ac:picMkLst>
            <pc:docMk/>
            <pc:sldMk cId="3320594642" sldId="272"/>
            <ac:picMk id="8" creationId="{75FF1D53-F5DE-55E9-A8D0-D7DB6070161C}"/>
          </ac:picMkLst>
        </pc:picChg>
        <pc:picChg chg="add del mod">
          <ac:chgData name="Arauz Bonilla,Jorge J.U." userId="1bf2599c-1c01-48b4-bae8-52167a7d20f0" providerId="ADAL" clId="{3BC882D7-0369-453F-A1BB-621FEF4F8646}" dt="2024-11-17T10:07:08.385" v="2198" actId="22"/>
          <ac:picMkLst>
            <pc:docMk/>
            <pc:sldMk cId="3320594642" sldId="272"/>
            <ac:picMk id="11" creationId="{DEA0CE39-5364-D262-10BD-E5364CE277FB}"/>
          </ac:picMkLst>
        </pc:picChg>
        <pc:picChg chg="add del">
          <ac:chgData name="Arauz Bonilla,Jorge J.U." userId="1bf2599c-1c01-48b4-bae8-52167a7d20f0" providerId="ADAL" clId="{3BC882D7-0369-453F-A1BB-621FEF4F8646}" dt="2024-11-17T10:07:13.450" v="2202" actId="22"/>
          <ac:picMkLst>
            <pc:docMk/>
            <pc:sldMk cId="3320594642" sldId="272"/>
            <ac:picMk id="18" creationId="{E96B8BC5-8111-AF98-2FC6-E479656A273C}"/>
          </ac:picMkLst>
        </pc:picChg>
        <pc:picChg chg="add mod">
          <ac:chgData name="Arauz Bonilla,Jorge J.U." userId="1bf2599c-1c01-48b4-bae8-52167a7d20f0" providerId="ADAL" clId="{3BC882D7-0369-453F-A1BB-621FEF4F8646}" dt="2024-11-17T10:18:01.480" v="2529" actId="1076"/>
          <ac:picMkLst>
            <pc:docMk/>
            <pc:sldMk cId="3320594642" sldId="272"/>
            <ac:picMk id="21" creationId="{4134C995-A332-7D50-27C5-06A8C0924565}"/>
          </ac:picMkLst>
        </pc:picChg>
        <pc:picChg chg="add mod">
          <ac:chgData name="Arauz Bonilla,Jorge J.U." userId="1bf2599c-1c01-48b4-bae8-52167a7d20f0" providerId="ADAL" clId="{3BC882D7-0369-453F-A1BB-621FEF4F8646}" dt="2024-11-17T10:17:59.945" v="2528" actId="1076"/>
          <ac:picMkLst>
            <pc:docMk/>
            <pc:sldMk cId="3320594642" sldId="272"/>
            <ac:picMk id="35" creationId="{4994FA57-366A-FD10-3144-A79E9D165A4A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del mod">
        <pc:chgData name="Arauz Bonilla,Jorge J.U." userId="1bf2599c-1c01-48b4-bae8-52167a7d20f0" providerId="ADAL" clId="{3BC882D7-0369-453F-A1BB-621FEF4F8646}" dt="2024-11-17T14:52:35.508" v="2679" actId="2696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17T14:51:43.761" v="2677" actId="20577"/>
          <ac:spMkLst>
            <pc:docMk/>
            <pc:sldMk cId="2575600191" sldId="276"/>
            <ac:spMk id="3" creationId="{EF48514B-889F-D4B9-BCFE-E2E0041C0F14}"/>
          </ac:spMkLst>
        </pc:spChg>
      </pc:sldChg>
      <pc:sldChg chg="addSp delSp modSp new mod setBg setClrOvrMap">
        <pc:chgData name="Arauz Bonilla,Jorge J.U." userId="1bf2599c-1c01-48b4-bae8-52167a7d20f0" providerId="ADAL" clId="{3BC882D7-0369-453F-A1BB-621FEF4F8646}" dt="2024-11-17T09:29:37.675" v="1946" actId="20577"/>
        <pc:sldMkLst>
          <pc:docMk/>
          <pc:sldMk cId="406299684" sldId="278"/>
        </pc:sldMkLst>
        <pc:spChg chg="mo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2" creationId="{9FBEF56F-545F-37AB-80AF-D4C9FC3C4A36}"/>
          </ac:spMkLst>
        </pc:spChg>
        <pc:spChg chg="del">
          <ac:chgData name="Arauz Bonilla,Jorge J.U." userId="1bf2599c-1c01-48b4-bae8-52167a7d20f0" providerId="ADAL" clId="{3BC882D7-0369-453F-A1BB-621FEF4F8646}" dt="2024-11-16T12:39:37.500" v="1818" actId="22"/>
          <ac:spMkLst>
            <pc:docMk/>
            <pc:sldMk cId="406299684" sldId="278"/>
            <ac:spMk id="3" creationId="{F5F19535-41DC-BFC1-A9E0-167B05CB9CCE}"/>
          </ac:spMkLst>
        </pc:spChg>
        <pc:spChg chg="mo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4" creationId="{BDED708F-BA01-7FBC-D76A-6BE51E89683D}"/>
          </ac:spMkLst>
        </pc:spChg>
        <pc:spChg chg="add del mod">
          <ac:chgData name="Arauz Bonilla,Jorge J.U." userId="1bf2599c-1c01-48b4-bae8-52167a7d20f0" providerId="ADAL" clId="{3BC882D7-0369-453F-A1BB-621FEF4F8646}" dt="2024-11-17T09:26:24.883" v="1900"/>
          <ac:spMkLst>
            <pc:docMk/>
            <pc:sldMk cId="406299684" sldId="278"/>
            <ac:spMk id="5" creationId="{591CACC7-BC81-5C40-8B01-6B8286CEB7A1}"/>
          </ac:spMkLst>
        </pc:spChg>
        <pc:spChg chg="add mod">
          <ac:chgData name="Arauz Bonilla,Jorge J.U." userId="1bf2599c-1c01-48b4-bae8-52167a7d20f0" providerId="ADAL" clId="{3BC882D7-0369-453F-A1BB-621FEF4F8646}" dt="2024-11-17T09:29:37.675" v="1946" actId="20577"/>
          <ac:spMkLst>
            <pc:docMk/>
            <pc:sldMk cId="406299684" sldId="278"/>
            <ac:spMk id="1030" creationId="{0B622908-E976-4A8B-F3E3-0559160215BB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9" creationId="{A4B31EAA-7423-46F7-9B90-4AB2B09C35C4}"/>
          </ac:spMkLst>
        </pc:spChg>
        <pc:picChg chg="add del mod ord">
          <ac:chgData name="Arauz Bonilla,Jorge J.U." userId="1bf2599c-1c01-48b4-bae8-52167a7d20f0" providerId="ADAL" clId="{3BC882D7-0369-453F-A1BB-621FEF4F8646}" dt="2024-11-17T09:26:19.494" v="1899" actId="478"/>
          <ac:picMkLst>
            <pc:docMk/>
            <pc:sldMk cId="406299684" sldId="278"/>
            <ac:picMk id="6" creationId="{0FE6D680-0B9A-72DD-4839-B2961A5AB183}"/>
          </ac:picMkLst>
        </pc:picChg>
        <pc:picChg chg="add mod">
          <ac:chgData name="Arauz Bonilla,Jorge J.U." userId="1bf2599c-1c01-48b4-bae8-52167a7d20f0" providerId="ADAL" clId="{3BC882D7-0369-453F-A1BB-621FEF4F8646}" dt="2024-11-17T09:26:30.049" v="1902" actId="26606"/>
          <ac:picMkLst>
            <pc:docMk/>
            <pc:sldMk cId="406299684" sldId="278"/>
            <ac:picMk id="1026" creationId="{626C80F5-0394-99E0-E966-A978FA145B5A}"/>
          </ac:picMkLst>
        </pc:picChg>
      </pc:sldChg>
      <pc:sldChg chg="addSp delSp add mod ord setBg delDesignElem">
        <pc:chgData name="Arauz Bonilla,Jorge J.U." userId="1bf2599c-1c01-48b4-bae8-52167a7d20f0" providerId="ADAL" clId="{3BC882D7-0369-453F-A1BB-621FEF4F8646}" dt="2024-11-16T12:41:33.425" v="1860" actId="22"/>
        <pc:sldMkLst>
          <pc:docMk/>
          <pc:sldMk cId="2741470329" sldId="279"/>
        </pc:sldMkLst>
        <pc:spChg chg="add del">
          <ac:chgData name="Arauz Bonilla,Jorge J.U." userId="1bf2599c-1c01-48b4-bae8-52167a7d20f0" providerId="ADAL" clId="{3BC882D7-0369-453F-A1BB-621FEF4F8646}" dt="2024-11-16T12:41:31.011" v="1858" actId="22"/>
          <ac:spMkLst>
            <pc:docMk/>
            <pc:sldMk cId="2741470329" sldId="279"/>
            <ac:spMk id="5" creationId="{E49216A8-F713-80D0-BDA6-F8FB877A900A}"/>
          </ac:spMkLst>
        </pc:spChg>
        <pc:spChg chg="add del">
          <ac:chgData name="Arauz Bonilla,Jorge J.U." userId="1bf2599c-1c01-48b4-bae8-52167a7d20f0" providerId="ADAL" clId="{3BC882D7-0369-453F-A1BB-621FEF4F8646}" dt="2024-11-16T12:41:33.425" v="1860" actId="22"/>
          <ac:spMkLst>
            <pc:docMk/>
            <pc:sldMk cId="2741470329" sldId="279"/>
            <ac:spMk id="8" creationId="{22D1955B-0533-0671-B8BF-B002BAC54608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0" creationId="{4E78424C-6FD0-41F8-9CAA-5DC19C42359F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2" creationId="{DD136760-57DC-4301-8BEA-B71AD2D13905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4" creationId="{BDC58DEA-1307-4F44-AD47-E613D8B76A89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6" creationId="{C99B912D-1E4B-42AF-A2BE-CFEFEC916EE7}"/>
          </ac:spMkLst>
        </pc:spChg>
      </pc:sldChg>
      <pc:sldChg chg="modSp add del">
        <pc:chgData name="Arauz Bonilla,Jorge J.U." userId="1bf2599c-1c01-48b4-bae8-52167a7d20f0" providerId="ADAL" clId="{3BC882D7-0369-453F-A1BB-621FEF4F8646}" dt="2024-11-16T12:41:43.582" v="1863" actId="2890"/>
        <pc:sldMkLst>
          <pc:docMk/>
          <pc:sldMk cId="637691983" sldId="280"/>
        </pc:sldMkLst>
        <pc:graphicFrameChg chg="mod">
          <ac:chgData name="Arauz Bonilla,Jorge J.U." userId="1bf2599c-1c01-48b4-bae8-52167a7d20f0" providerId="ADAL" clId="{3BC882D7-0369-453F-A1BB-621FEF4F8646}" dt="2024-11-16T12:41:41.624" v="1862" actId="478"/>
          <ac:graphicFrameMkLst>
            <pc:docMk/>
            <pc:sldMk cId="637691983" sldId="280"/>
            <ac:graphicFrameMk id="6" creationId="{2502376C-7173-60FD-A3B4-9859A7B3096A}"/>
          </ac:graphicFrameMkLst>
        </pc:graphicFrameChg>
      </pc:sldChg>
      <pc:sldChg chg="addSp delSp add del setBg delDesignElem">
        <pc:chgData name="Arauz Bonilla,Jorge J.U." userId="1bf2599c-1c01-48b4-bae8-52167a7d20f0" providerId="ADAL" clId="{3BC882D7-0369-453F-A1BB-621FEF4F8646}" dt="2024-11-16T12:40:32.097" v="1856"/>
        <pc:sldMkLst>
          <pc:docMk/>
          <pc:sldMk cId="1271382700" sldId="280"/>
        </pc:sldMkLst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0" creationId="{4E78424C-6FD0-41F8-9CAA-5DC19C42359F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2" creationId="{DD136760-57DC-4301-8BEA-B71AD2D13905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4" creationId="{BDC58DEA-1307-4F44-AD47-E613D8B76A89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6" creationId="{C99B912D-1E4B-42AF-A2BE-CFEFEC916EE7}"/>
          </ac:spMkLst>
        </pc:spChg>
      </pc:sldChg>
      <pc:sldChg chg="modSp add mod">
        <pc:chgData name="Arauz Bonilla,Jorge J.U." userId="1bf2599c-1c01-48b4-bae8-52167a7d20f0" providerId="ADAL" clId="{3BC882D7-0369-453F-A1BB-621FEF4F8646}" dt="2024-11-17T09:39:20.811" v="2174" actId="20577"/>
        <pc:sldMkLst>
          <pc:docMk/>
          <pc:sldMk cId="4178195724" sldId="280"/>
        </pc:sldMkLst>
        <pc:spChg chg="mod">
          <ac:chgData name="Arauz Bonilla,Jorge J.U." userId="1bf2599c-1c01-48b4-bae8-52167a7d20f0" providerId="ADAL" clId="{3BC882D7-0369-453F-A1BB-621FEF4F8646}" dt="2024-11-17T09:39:20.811" v="2174" actId="20577"/>
          <ac:spMkLst>
            <pc:docMk/>
            <pc:sldMk cId="4178195724" sldId="280"/>
            <ac:spMk id="5" creationId="{6E92847F-1E90-9D0B-7551-277A5ED3EE70}"/>
          </ac:spMkLst>
        </pc:spChg>
      </pc:sldChg>
      <pc:sldChg chg="addSp delSp modSp new mod setBg">
        <pc:chgData name="Arauz Bonilla,Jorge J.U." userId="1bf2599c-1c01-48b4-bae8-52167a7d20f0" providerId="ADAL" clId="{3BC882D7-0369-453F-A1BB-621FEF4F8646}" dt="2024-11-17T11:13:39.006" v="2556" actId="1076"/>
        <pc:sldMkLst>
          <pc:docMk/>
          <pc:sldMk cId="3886250600" sldId="287"/>
        </pc:sldMkLst>
        <pc:spChg chg="mod">
          <ac:chgData name="Arauz Bonilla,Jorge J.U." userId="1bf2599c-1c01-48b4-bae8-52167a7d20f0" providerId="ADAL" clId="{3BC882D7-0369-453F-A1BB-621FEF4F8646}" dt="2024-11-17T09:32:45.553" v="1971" actId="26606"/>
          <ac:spMkLst>
            <pc:docMk/>
            <pc:sldMk cId="3886250600" sldId="287"/>
            <ac:spMk id="2" creationId="{96C9447C-3AE4-041D-5079-2314CC3315C8}"/>
          </ac:spMkLst>
        </pc:spChg>
        <pc:spChg chg="add">
          <ac:chgData name="Arauz Bonilla,Jorge J.U." userId="1bf2599c-1c01-48b4-bae8-52167a7d20f0" providerId="ADAL" clId="{3BC882D7-0369-453F-A1BB-621FEF4F8646}" dt="2024-11-17T11:13:02.298" v="2532" actId="11529"/>
          <ac:spMkLst>
            <pc:docMk/>
            <pc:sldMk cId="3886250600" sldId="287"/>
            <ac:spMk id="3" creationId="{5E375E48-AC6D-470E-5F84-3FD93ACE2B09}"/>
          </ac:spMkLst>
        </pc:spChg>
        <pc:spChg chg="del">
          <ac:chgData name="Arauz Bonilla,Jorge J.U." userId="1bf2599c-1c01-48b4-bae8-52167a7d20f0" providerId="ADAL" clId="{3BC882D7-0369-453F-A1BB-621FEF4F8646}" dt="2024-11-17T09:32:35.103" v="1967"/>
          <ac:spMkLst>
            <pc:docMk/>
            <pc:sldMk cId="3886250600" sldId="287"/>
            <ac:spMk id="3" creationId="{F64A2049-5516-214D-7DA9-F49C05410ECD}"/>
          </ac:spMkLst>
        </pc:spChg>
        <pc:spChg chg="mod">
          <ac:chgData name="Arauz Bonilla,Jorge J.U." userId="1bf2599c-1c01-48b4-bae8-52167a7d20f0" providerId="ADAL" clId="{3BC882D7-0369-453F-A1BB-621FEF4F8646}" dt="2024-11-17T09:32:45.553" v="1971" actId="26606"/>
          <ac:spMkLst>
            <pc:docMk/>
            <pc:sldMk cId="3886250600" sldId="287"/>
            <ac:spMk id="4" creationId="{96B43384-CA1A-DECF-4A30-AAD25D9F0337}"/>
          </ac:spMkLst>
        </pc:spChg>
        <pc:spChg chg="add mod">
          <ac:chgData name="Arauz Bonilla,Jorge J.U." userId="1bf2599c-1c01-48b4-bae8-52167a7d20f0" providerId="ADAL" clId="{3BC882D7-0369-453F-A1BB-621FEF4F8646}" dt="2024-11-17T11:13:25.535" v="2554" actId="1076"/>
          <ac:spMkLst>
            <pc:docMk/>
            <pc:sldMk cId="3886250600" sldId="287"/>
            <ac:spMk id="5" creationId="{6BE869F5-D05F-E76E-D1AA-6053C2911EEE}"/>
          </ac:spMkLst>
        </pc:spChg>
        <pc:spChg chg="add mod">
          <ac:chgData name="Arauz Bonilla,Jorge J.U." userId="1bf2599c-1c01-48b4-bae8-52167a7d20f0" providerId="ADAL" clId="{3BC882D7-0369-453F-A1BB-621FEF4F8646}" dt="2024-11-17T11:13:39.006" v="2556" actId="1076"/>
          <ac:spMkLst>
            <pc:docMk/>
            <pc:sldMk cId="3886250600" sldId="287"/>
            <ac:spMk id="7" creationId="{4C7C95DD-1B3B-EF48-FDD2-7126EE7A4475}"/>
          </ac:spMkLst>
        </pc:spChg>
        <pc:spChg chg="add mod">
          <ac:chgData name="Arauz Bonilla,Jorge J.U." userId="1bf2599c-1c01-48b4-bae8-52167a7d20f0" providerId="ADAL" clId="{3BC882D7-0369-453F-A1BB-621FEF4F8646}" dt="2024-11-17T09:37:38.062" v="2159" actId="20577"/>
          <ac:spMkLst>
            <pc:docMk/>
            <pc:sldMk cId="3886250600" sldId="287"/>
            <ac:spMk id="2054" creationId="{A3F68F17-7077-5CA2-BD0E-672B209EB787}"/>
          </ac:spMkLst>
        </pc:spChg>
        <pc:picChg chg="add mod">
          <ac:chgData name="Arauz Bonilla,Jorge J.U." userId="1bf2599c-1c01-48b4-bae8-52167a7d20f0" providerId="ADAL" clId="{3BC882D7-0369-453F-A1BB-621FEF4F8646}" dt="2024-11-17T09:34:52.466" v="2004" actId="1076"/>
          <ac:picMkLst>
            <pc:docMk/>
            <pc:sldMk cId="3886250600" sldId="287"/>
            <ac:picMk id="6" creationId="{765D3D28-50C6-0210-51BB-724D0110903A}"/>
          </ac:picMkLst>
        </pc:picChg>
        <pc:picChg chg="add del mod">
          <ac:chgData name="Arauz Bonilla,Jorge J.U." userId="1bf2599c-1c01-48b4-bae8-52167a7d20f0" providerId="ADAL" clId="{3BC882D7-0369-453F-A1BB-621FEF4F8646}" dt="2024-11-17T09:34:18.931" v="1972" actId="478"/>
          <ac:picMkLst>
            <pc:docMk/>
            <pc:sldMk cId="3886250600" sldId="287"/>
            <ac:picMk id="2050" creationId="{EA97BF31-A2CE-1801-6278-AFB2B947A98D}"/>
          </ac:picMkLst>
        </pc:picChg>
      </pc:sldChg>
      <pc:sldChg chg="add">
        <pc:chgData name="Arauz Bonilla,Jorge J.U." userId="1bf2599c-1c01-48b4-bae8-52167a7d20f0" providerId="ADAL" clId="{3BC882D7-0369-453F-A1BB-621FEF4F8646}" dt="2024-11-17T10:20:49.770" v="2530"/>
        <pc:sldMkLst>
          <pc:docMk/>
          <pc:sldMk cId="3767307111" sldId="288"/>
        </pc:sldMkLst>
      </pc:sldChg>
      <pc:sldChg chg="add">
        <pc:chgData name="Arauz Bonilla,Jorge J.U." userId="1bf2599c-1c01-48b4-bae8-52167a7d20f0" providerId="ADAL" clId="{3BC882D7-0369-453F-A1BB-621FEF4F8646}" dt="2024-11-17T10:21:01.640" v="2531"/>
        <pc:sldMkLst>
          <pc:docMk/>
          <pc:sldMk cId="885173289" sldId="289"/>
        </pc:sldMkLst>
      </pc:sldChg>
      <pc:sldChg chg="modSp add mod ord">
        <pc:chgData name="Arauz Bonilla,Jorge J.U." userId="1bf2599c-1c01-48b4-bae8-52167a7d20f0" providerId="ADAL" clId="{3BC882D7-0369-453F-A1BB-621FEF4F8646}" dt="2024-11-17T14:53:31.211" v="2690" actId="6549"/>
        <pc:sldMkLst>
          <pc:docMk/>
          <pc:sldMk cId="3018384597" sldId="290"/>
        </pc:sldMkLst>
        <pc:spChg chg="mod">
          <ac:chgData name="Arauz Bonilla,Jorge J.U." userId="1bf2599c-1c01-48b4-bae8-52167a7d20f0" providerId="ADAL" clId="{3BC882D7-0369-453F-A1BB-621FEF4F8646}" dt="2024-11-17T14:53:31.211" v="2690" actId="6549"/>
          <ac:spMkLst>
            <pc:docMk/>
            <pc:sldMk cId="3018384597" sldId="290"/>
            <ac:spMk id="2" creationId="{220305A0-C5E7-D7B2-2FDF-5333EC4E6D1A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17/11/2024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17/11/2024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17/11/2024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17/11/2024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83" y="1292352"/>
            <a:ext cx="4000097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just-in-time (JIT) compilation (also dynamic translation or run-time compilations)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EF56F-545F-37AB-80AF-D4C9FC3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200">
                <a:solidFill>
                  <a:srgbClr val="EBEBEB"/>
                </a:solidFill>
              </a:rPr>
              <a:t>LISP programming language</a:t>
            </a:r>
            <a:endParaRPr lang="en-NZ" sz="3200">
              <a:solidFill>
                <a:srgbClr val="EBEBEB"/>
              </a:solidFill>
            </a:endParaRPr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708F-BA01-7FBC-D76A-6BE51E8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B622908-E976-4A8B-F3E3-05591602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Dynamic Typing</a:t>
            </a:r>
          </a:p>
          <a:p>
            <a:r>
              <a:rPr lang="en-NZ" sz="1200" dirty="0">
                <a:solidFill>
                  <a:schemeClr val="bg1"/>
                </a:solidFill>
              </a:rPr>
              <a:t>First interpreter</a:t>
            </a:r>
          </a:p>
          <a:p>
            <a:r>
              <a:rPr lang="en-NZ" sz="1200" dirty="0">
                <a:solidFill>
                  <a:schemeClr val="bg1"/>
                </a:solidFill>
              </a:rPr>
              <a:t>played a significant role for optimization techniques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programming language lisp&quot; Icon - Download for free – Iconduck">
            <a:extLst>
              <a:ext uri="{FF2B5EF4-FFF2-40B4-BE49-F238E27FC236}">
                <a16:creationId xmlns:a16="http://schemas.microsoft.com/office/drawing/2014/main" id="{626C80F5-0394-99E0-E966-A978FA14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513539"/>
            <a:ext cx="6495847" cy="44405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99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JIT compiler?</a:t>
            </a:r>
            <a:br>
              <a:rPr lang="en-NZ" sz="3200" dirty="0">
                <a:solidFill>
                  <a:srgbClr val="F2F2F2"/>
                </a:solidFill>
              </a:rPr>
            </a:br>
            <a:endParaRPr lang="en-NZ" sz="3200" dirty="0">
              <a:solidFill>
                <a:srgbClr val="F2F2F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47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447C-3AE4-041D-5079-2314CC33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3384-CA1A-DECF-4A30-AAD25D9F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 smtClean="0"/>
              <a:pPr>
                <a:spcAft>
                  <a:spcPts val="600"/>
                </a:spcAft>
              </a:pPr>
              <a:t>13</a:t>
            </a:fld>
            <a:endParaRPr lang="en-NZ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3F68F17-7077-5CA2-BD0E-672B209E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Hot code==pattern</a:t>
            </a:r>
          </a:p>
          <a:p>
            <a:endParaRPr lang="en-US" dirty="0"/>
          </a:p>
          <a:p>
            <a:r>
              <a:rPr lang="en-US" dirty="0"/>
              <a:t>JIT Compiler==cache</a:t>
            </a:r>
          </a:p>
          <a:p>
            <a:endParaRPr lang="en-US" dirty="0"/>
          </a:p>
          <a:p>
            <a:r>
              <a:rPr lang="en-US" dirty="0"/>
              <a:t>Interpreter==output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D3D28-50C6-0210-51BB-724D0110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49" y="1925908"/>
            <a:ext cx="5487166" cy="44487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E375E48-AC6D-470E-5F84-3FD93ACE2B09}"/>
              </a:ext>
            </a:extLst>
          </p:cNvPr>
          <p:cNvSpPr/>
          <p:nvPr/>
        </p:nvSpPr>
        <p:spPr>
          <a:xfrm>
            <a:off x="7415784" y="5660136"/>
            <a:ext cx="329184" cy="2926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69F5-D05F-E76E-D1AA-6053C2911EEE}"/>
              </a:ext>
            </a:extLst>
          </p:cNvPr>
          <p:cNvSpPr txBox="1"/>
          <p:nvPr/>
        </p:nvSpPr>
        <p:spPr>
          <a:xfrm>
            <a:off x="1600200" y="501956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Machine </a:t>
            </a:r>
            <a:r>
              <a:rPr lang="nl-NL" dirty="0" err="1"/>
              <a:t>instructions</a:t>
            </a:r>
            <a:endParaRPr lang="en-NZ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7C95DD-1B3B-EF48-FDD2-7126EE7A4475}"/>
              </a:ext>
            </a:extLst>
          </p:cNvPr>
          <p:cNvSpPr/>
          <p:nvPr/>
        </p:nvSpPr>
        <p:spPr>
          <a:xfrm>
            <a:off x="4067542" y="4993917"/>
            <a:ext cx="429768" cy="420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62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Warming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819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  <a:p>
            <a:pPr marL="285750" indent="-285750"/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34C995-A332-7D50-27C5-06A8C092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2" y="3428254"/>
            <a:ext cx="6618327" cy="33664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EB4E6F-BA70-C581-C9FD-82AF38D66EA2}"/>
              </a:ext>
            </a:extLst>
          </p:cNvPr>
          <p:cNvSpPr txBox="1"/>
          <p:nvPr/>
        </p:nvSpPr>
        <p:spPr>
          <a:xfrm>
            <a:off x="4362213" y="406185"/>
            <a:ext cx="74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program runs a test 100 times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994FA57-366A-FD10-3144-A79E9D16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98" y="1164327"/>
            <a:ext cx="596348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17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847869"/>
            <a:ext cx="11545888" cy="1400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sz="6500" dirty="0"/>
              <a:t>github.com/</a:t>
            </a:r>
            <a:r>
              <a:rPr lang="en-NZ" sz="6500" dirty="0" err="1"/>
              <a:t>sebivenlo</a:t>
            </a:r>
            <a:r>
              <a:rPr lang="en-NZ" sz="6500" dirty="0"/>
              <a:t>/</a:t>
            </a:r>
          </a:p>
          <a:p>
            <a:pPr marL="0" indent="0">
              <a:buNone/>
            </a:pPr>
            <a:r>
              <a:rPr lang="en-NZ" sz="6500" dirty="0"/>
              <a:t>esd-2024-jit-compiler</a:t>
            </a:r>
          </a:p>
          <a:p>
            <a:pPr marL="0" indent="0">
              <a:buNone/>
            </a:pPr>
            <a:endParaRPr lang="en-NZ" sz="4000" dirty="0"/>
          </a:p>
          <a:p>
            <a:pPr marL="457200" indent="-457200">
              <a:buFont typeface="+mj-lt"/>
              <a:buAutoNum type="arabicPeriod"/>
            </a:pPr>
            <a:endParaRPr lang="en-NZ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19</a:t>
            </a:fld>
            <a:endParaRPr lang="en-NZ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7BB80E-6A30-C1FC-5B7A-A69F0BB9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0"/>
            <a:ext cx="474459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Compiler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5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 (GitHub) 30 min(Thijs </a:t>
            </a:r>
            <a:r>
              <a:rPr lang="en-NZ" dirty="0" err="1"/>
              <a:t>en</a:t>
            </a:r>
            <a:r>
              <a:rPr lang="en-NZ" dirty="0"/>
              <a:t> Jorge)</a:t>
            </a:r>
          </a:p>
          <a:p>
            <a:r>
              <a:rPr lang="en-NZ" dirty="0"/>
              <a:t>Future JIT? 2 min(Thijs)</a:t>
            </a:r>
          </a:p>
          <a:p>
            <a:r>
              <a:rPr lang="en-NZ" dirty="0" err="1"/>
              <a:t>Quizz</a:t>
            </a:r>
            <a:r>
              <a:rPr lang="en-NZ" dirty="0"/>
              <a:t> min(Jorge) 10 </a:t>
            </a:r>
            <a:r>
              <a:rPr lang="en-NZ" dirty="0" err="1"/>
              <a:t>minuten</a:t>
            </a:r>
            <a:endParaRPr lang="en-NZ" dirty="0"/>
          </a:p>
          <a:p>
            <a:r>
              <a:rPr lang="en-NZ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 dirty="0">
                <a:solidFill>
                  <a:srgbClr val="EBEBEB"/>
                </a:solidFill>
              </a:rPr>
              <a:t>What’s the future of JIT?</a:t>
            </a:r>
            <a:br>
              <a:rPr lang="en-NZ" sz="3300" dirty="0">
                <a:solidFill>
                  <a:srgbClr val="EBEBEB"/>
                </a:solidFill>
              </a:rPr>
            </a:br>
            <a:endParaRPr lang="en-NZ" sz="3300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Dynamically vs statically typed</a:t>
            </a: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JIT compilation reduced the performance gap.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Statically typed languages will </a:t>
            </a:r>
            <a:r>
              <a:rPr lang="en-GB" dirty="0">
                <a:solidFill>
                  <a:schemeClr val="accent2"/>
                </a:solidFill>
                <a:latin typeface=".SF NS"/>
              </a:rPr>
              <a:t>die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?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No, the world (AI, high performance) need more speed and reliability.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9D3B4-4915-F0F6-4871-349480E8387E}"/>
              </a:ext>
            </a:extLst>
          </p:cNvPr>
          <p:cNvSpPr txBox="1"/>
          <p:nvPr/>
        </p:nvSpPr>
        <p:spPr>
          <a:xfrm>
            <a:off x="7899093" y="3073706"/>
            <a:ext cx="293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oct 2024: </a:t>
            </a:r>
            <a:r>
              <a:rPr lang="en-GB" dirty="0"/>
              <a:t>Python (default) introduces JIT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D4528-22E5-12B4-407A-0B74E5AB71B5}"/>
              </a:ext>
            </a:extLst>
          </p:cNvPr>
          <p:cNvSpPr txBox="1"/>
          <p:nvPr/>
        </p:nvSpPr>
        <p:spPr>
          <a:xfrm>
            <a:off x="7899094" y="4939343"/>
            <a:ext cx="254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ML/AI in JIT</a:t>
            </a:r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provided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workshop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is ready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Have </a:t>
            </a:r>
            <a:r>
              <a:rPr lang="nl-NL" dirty="0" err="1"/>
              <a:t>fun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38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EF-781F-A098-87A2-54DE51D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Why?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ADEE90-65C4-D9B7-C1AC-25E8AFE40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1" y="1992302"/>
            <a:ext cx="9575669" cy="38556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AAF2F-BE67-F8E5-34A3-0A3FA57E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8F060E-DC93-1A35-A562-346EB553C068}"/>
              </a:ext>
            </a:extLst>
          </p:cNvPr>
          <p:cNvSpPr txBox="1">
            <a:spLocks/>
          </p:cNvSpPr>
          <p:nvPr/>
        </p:nvSpPr>
        <p:spPr>
          <a:xfrm>
            <a:off x="745179" y="1586574"/>
            <a:ext cx="1044556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89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87E6-A55F-9444-C9D3-77752615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672A-8C71-9BE1-BA4F-B93D568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Compiler </a:t>
            </a:r>
            <a:r>
              <a:rPr lang="nl-NL" dirty="0" err="1"/>
              <a:t>vs</a:t>
            </a:r>
            <a:r>
              <a:rPr lang="nl-NL" dirty="0"/>
              <a:t> Interpreter?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BA0F7-1DFC-531D-3F57-C5DEFDDE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5533D94-1098-744D-ED08-AE117B2D7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864279"/>
              </p:ext>
            </p:extLst>
          </p:nvPr>
        </p:nvGraphicFramePr>
        <p:xfrm>
          <a:off x="442060" y="1622909"/>
          <a:ext cx="11154468" cy="3397140"/>
        </p:xfrm>
        <a:graphic>
          <a:graphicData uri="http://schemas.openxmlformats.org/drawingml/2006/table">
            <a:tbl>
              <a:tblPr/>
              <a:tblGrid>
                <a:gridCol w="2507031">
                  <a:extLst>
                    <a:ext uri="{9D8B030D-6E8A-4147-A177-3AD203B41FA5}">
                      <a16:colId xmlns:a16="http://schemas.microsoft.com/office/drawing/2014/main" val="1602698639"/>
                    </a:ext>
                  </a:extLst>
                </a:gridCol>
                <a:gridCol w="4505388">
                  <a:extLst>
                    <a:ext uri="{9D8B030D-6E8A-4147-A177-3AD203B41FA5}">
                      <a16:colId xmlns:a16="http://schemas.microsoft.com/office/drawing/2014/main" val="1247192616"/>
                    </a:ext>
                  </a:extLst>
                </a:gridCol>
                <a:gridCol w="4142049">
                  <a:extLst>
                    <a:ext uri="{9D8B030D-6E8A-4147-A177-3AD203B41FA5}">
                      <a16:colId xmlns:a16="http://schemas.microsoft.com/office/drawing/2014/main" val="1713708505"/>
                    </a:ext>
                  </a:extLst>
                </a:gridCol>
              </a:tblGrid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Aspect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Compiler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Interpreter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23752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Translation Method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Translates code into machine code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Executes code line by line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4396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Output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Creates an independent executable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No independent file; runs in real-time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77774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Execution Speed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Faster (precompiled code)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Slower (interpreted at runtime)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702700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Error Reporting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All errors reported at compile time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Errors detected during execution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508899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Dependency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No dependency on the compiler post-build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Requires interpreter at runtime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0821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Examples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C, C++, Rust, Go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Python, JavaScript, Ruby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207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0F06B8-BD31-C3AE-C0FD-A87C6FFBF959}"/>
              </a:ext>
            </a:extLst>
          </p:cNvPr>
          <p:cNvSpPr txBox="1"/>
          <p:nvPr/>
        </p:nvSpPr>
        <p:spPr>
          <a:xfrm>
            <a:off x="2967258" y="5328954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AOT (Ahead of Time) Compiler</a:t>
            </a:r>
          </a:p>
        </p:txBody>
      </p:sp>
    </p:spTree>
    <p:extLst>
      <p:ext uri="{BB962C8B-B14F-4D97-AF65-F5344CB8AC3E}">
        <p14:creationId xmlns:p14="http://schemas.microsoft.com/office/powerpoint/2010/main" val="24514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6F39-6C10-F84C-5CAF-D65CF8D5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A708-9710-662B-DB7D-55090F26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5</a:t>
            </a:fld>
            <a:endParaRPr lang="en-NZ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ED1CD3-F5BA-B8B9-554A-EF5156942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90341"/>
              </p:ext>
            </p:extLst>
          </p:nvPr>
        </p:nvGraphicFramePr>
        <p:xfrm>
          <a:off x="1103312" y="2755311"/>
          <a:ext cx="9603040" cy="173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520">
                  <a:extLst>
                    <a:ext uri="{9D8B030D-6E8A-4147-A177-3AD203B41FA5}">
                      <a16:colId xmlns:a16="http://schemas.microsoft.com/office/drawing/2014/main" val="3648925260"/>
                    </a:ext>
                  </a:extLst>
                </a:gridCol>
                <a:gridCol w="4801520">
                  <a:extLst>
                    <a:ext uri="{9D8B030D-6E8A-4147-A177-3AD203B41FA5}">
                      <a16:colId xmlns:a16="http://schemas.microsoft.com/office/drawing/2014/main" val="4016048039"/>
                    </a:ext>
                  </a:extLst>
                </a:gridCol>
              </a:tblGrid>
              <a:tr h="816327">
                <a:tc>
                  <a:txBody>
                    <a:bodyPr/>
                    <a:lstStyle/>
                    <a:p>
                      <a:endParaRPr lang="en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Type </a:t>
                      </a:r>
                      <a:r>
                        <a:rPr lang="nl-NL" sz="2400" dirty="0" err="1"/>
                        <a:t>checking</a:t>
                      </a:r>
                      <a:r>
                        <a:rPr lang="nl-NL" sz="2400" dirty="0"/>
                        <a:t> is </a:t>
                      </a:r>
                      <a:r>
                        <a:rPr lang="nl-NL" sz="2400" dirty="0" err="1"/>
                        <a:t>performed</a:t>
                      </a:r>
                      <a:r>
                        <a:rPr lang="nl-NL" sz="2400" dirty="0"/>
                        <a:t> ..</a:t>
                      </a:r>
                      <a:endParaRPr lang="en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8197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NL" sz="2400" dirty="0"/>
                        <a:t>Statically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  <a:r>
                        <a:rPr lang="en-NL" sz="2400" dirty="0"/>
                        <a:t>t compile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73433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NL" sz="2400" dirty="0"/>
                        <a:t>Dynamically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  <a:r>
                        <a:rPr lang="en-NL" sz="2400" dirty="0"/>
                        <a:t>t 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8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3C87-8424-85D5-D82D-C4B92A36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51D-FA84-C8FF-8BB4-6F33B29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0917-3DDD-94AC-F8F2-A0F4C7A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/>
              <a:t>C / C++ / Rust</a:t>
            </a:r>
          </a:p>
          <a:p>
            <a:pPr lvl="1"/>
            <a:r>
              <a:rPr lang="en-NZ" dirty="0"/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/>
              <a:t>JavaScript</a:t>
            </a:r>
          </a:p>
          <a:p>
            <a:pPr lvl="2"/>
            <a:r>
              <a:rPr lang="en-NZ" dirty="0"/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(reference) / </a:t>
            </a:r>
            <a:r>
              <a:rPr lang="en-NZ" dirty="0" err="1"/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47E7-9BA5-3908-08B9-6A16F1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A65D4-324D-2AB3-1DDE-87D4231FFD8C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</p:spTree>
    <p:extLst>
      <p:ext uri="{BB962C8B-B14F-4D97-AF65-F5344CB8AC3E}">
        <p14:creationId xmlns:p14="http://schemas.microsoft.com/office/powerpoint/2010/main" val="27333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C951-89CB-9EC0-4C14-7D726163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F442-765E-9B79-0DF4-253B503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EF57-DB93-9581-617D-CF69C09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>
                <a:highlight>
                  <a:srgbClr val="000080"/>
                </a:highlight>
              </a:rPr>
              <a:t>C / C++ / Rust</a:t>
            </a:r>
          </a:p>
          <a:p>
            <a:pPr lvl="1"/>
            <a:r>
              <a:rPr lang="en-NZ" dirty="0">
                <a:highlight>
                  <a:srgbClr val="FF00FF"/>
                </a:highlight>
              </a:rPr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>
                <a:highlight>
                  <a:srgbClr val="FF00FF"/>
                </a:highlight>
              </a:rPr>
              <a:t>JavaScript</a:t>
            </a:r>
          </a:p>
          <a:p>
            <a:pPr lvl="2"/>
            <a:r>
              <a:rPr lang="en-NZ" dirty="0">
                <a:highlight>
                  <a:srgbClr val="FF00FF"/>
                </a:highlight>
              </a:rPr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(reference) / </a:t>
            </a:r>
            <a:r>
              <a:rPr lang="en-NZ" dirty="0" err="1">
                <a:highlight>
                  <a:srgbClr val="FF00FF"/>
                </a:highlight>
              </a:rPr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8F1C-A5EC-7605-3FE9-3239F0D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6BD83-5FF5-4450-BCE2-FD4C47B0559D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D67FF-C028-21E9-6B1E-C7435586BFD7}"/>
              </a:ext>
            </a:extLst>
          </p:cNvPr>
          <p:cNvSpPr txBox="1"/>
          <p:nvPr/>
        </p:nvSpPr>
        <p:spPr>
          <a:xfrm>
            <a:off x="4935338" y="1980191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80"/>
                </a:solidFill>
              </a:rPr>
              <a:t>A</a:t>
            </a:r>
            <a:r>
              <a:rPr lang="en-NL" dirty="0">
                <a:solidFill>
                  <a:srgbClr val="000080"/>
                </a:solidFill>
              </a:rPr>
              <a:t>head of time (AOT) compiling</a:t>
            </a:r>
          </a:p>
          <a:p>
            <a:r>
              <a:rPr lang="en-NL" dirty="0">
                <a:solidFill>
                  <a:srgbClr val="FF00FF"/>
                </a:solidFill>
              </a:rPr>
              <a:t>Just-in-time (JIT) compiling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037607-203D-0CC8-5A8B-73A46E238261}"/>
              </a:ext>
            </a:extLst>
          </p:cNvPr>
          <p:cNvCxnSpPr>
            <a:cxnSpLocks/>
          </p:cNvCxnSpPr>
          <p:nvPr/>
        </p:nvCxnSpPr>
        <p:spPr>
          <a:xfrm>
            <a:off x="2791645" y="4868726"/>
            <a:ext cx="2295083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7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730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618</TotalTime>
  <Words>697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.SF NS</vt:lpstr>
      <vt:lpstr>-apple-system</vt:lpstr>
      <vt:lpstr>Aptos</vt:lpstr>
      <vt:lpstr>Century Gothic</vt:lpstr>
      <vt:lpstr>Wingdings 3</vt:lpstr>
      <vt:lpstr>Ion</vt:lpstr>
      <vt:lpstr>Workshop</vt:lpstr>
      <vt:lpstr>Table of contents</vt:lpstr>
      <vt:lpstr>Why?</vt:lpstr>
      <vt:lpstr>Compiler vs Interpreter?</vt:lpstr>
      <vt:lpstr>Type</vt:lpstr>
      <vt:lpstr>How does a compiler/interpreter work? </vt:lpstr>
      <vt:lpstr>Compiled/interpreted - hybrid</vt:lpstr>
      <vt:lpstr>Compiled/interpreted - hybrid</vt:lpstr>
      <vt:lpstr>Questions so far?</vt:lpstr>
      <vt:lpstr>What is just-in-time (JIT) compilation (also dynamic translation or run-time compilations)</vt:lpstr>
      <vt:lpstr>LISP programming language</vt:lpstr>
      <vt:lpstr>What is JIT compiler? </vt:lpstr>
      <vt:lpstr>How does it work?</vt:lpstr>
      <vt:lpstr>What are the pros and cons of using jit compiler? </vt:lpstr>
      <vt:lpstr>Warming-up JIT Compiler</vt:lpstr>
      <vt:lpstr>What are use cases for JIT compiler? </vt:lpstr>
      <vt:lpstr>Where NOT to use JIT compiler</vt:lpstr>
      <vt:lpstr>Questions so far?</vt:lpstr>
      <vt:lpstr>Exercises</vt:lpstr>
      <vt:lpstr>What’s the future of JIT? </vt:lpstr>
      <vt:lpstr>Questions so far?</vt:lpstr>
      <vt:lpstr>QUIZZ</vt:lpstr>
      <vt:lpstr>Thank you for your attention.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22</cp:revision>
  <dcterms:created xsi:type="dcterms:W3CDTF">2024-09-21T11:27:26Z</dcterms:created>
  <dcterms:modified xsi:type="dcterms:W3CDTF">2024-11-17T14:54:19Z</dcterms:modified>
</cp:coreProperties>
</file>