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882D7-0369-453F-A1BB-621FEF4F8646}" v="4" dt="2024-10-21T11:20:5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3BC882D7-0369-453F-A1BB-621FEF4F8646}"/>
    <pc:docChg chg="custSel addSld modSld sldOrd">
      <pc:chgData name="Arauz Bonilla,Jorge J.U." userId="1bf2599c-1c01-48b4-bae8-52167a7d20f0" providerId="ADAL" clId="{3BC882D7-0369-453F-A1BB-621FEF4F8646}" dt="2024-10-21T11:22:44.592" v="996" actId="1076"/>
      <pc:docMkLst>
        <pc:docMk/>
      </pc:docMkLst>
      <pc:sldChg chg="modSp mod">
        <pc:chgData name="Arauz Bonilla,Jorge J.U." userId="1bf2599c-1c01-48b4-bae8-52167a7d20f0" providerId="ADAL" clId="{3BC882D7-0369-453F-A1BB-621FEF4F8646}" dt="2024-10-21T09:49:36.148" v="103"/>
        <pc:sldMkLst>
          <pc:docMk/>
          <pc:sldMk cId="543737575" sldId="257"/>
        </pc:sldMkLst>
        <pc:spChg chg="mod">
          <ac:chgData name="Arauz Bonilla,Jorge J.U." userId="1bf2599c-1c01-48b4-bae8-52167a7d20f0" providerId="ADAL" clId="{3BC882D7-0369-453F-A1BB-621FEF4F8646}" dt="2024-10-21T09:49:36.148" v="103"/>
          <ac:spMkLst>
            <pc:docMk/>
            <pc:sldMk cId="543737575" sldId="257"/>
            <ac:spMk id="3" creationId="{EACC5093-29E8-7CAE-3E9B-05E3508EF747}"/>
          </ac:spMkLst>
        </pc:spChg>
      </pc:sldChg>
      <pc:sldChg chg="ord">
        <pc:chgData name="Arauz Bonilla,Jorge J.U." userId="1bf2599c-1c01-48b4-bae8-52167a7d20f0" providerId="ADAL" clId="{3BC882D7-0369-453F-A1BB-621FEF4F8646}" dt="2024-10-21T10:16:00.588" v="107"/>
        <pc:sldMkLst>
          <pc:docMk/>
          <pc:sldMk cId="1517301832" sldId="261"/>
        </pc:sldMkLst>
      </pc:sldChg>
      <pc:sldChg chg="ord">
        <pc:chgData name="Arauz Bonilla,Jorge J.U." userId="1bf2599c-1c01-48b4-bae8-52167a7d20f0" providerId="ADAL" clId="{3BC882D7-0369-453F-A1BB-621FEF4F8646}" dt="2024-10-21T10:15:47.571" v="105"/>
        <pc:sldMkLst>
          <pc:docMk/>
          <pc:sldMk cId="3655054582" sldId="262"/>
        </pc:sldMkLst>
      </pc:sldChg>
      <pc:sldChg chg="modSp mod">
        <pc:chgData name="Arauz Bonilla,Jorge J.U." userId="1bf2599c-1c01-48b4-bae8-52167a7d20f0" providerId="ADAL" clId="{3BC882D7-0369-453F-A1BB-621FEF4F8646}" dt="2024-10-21T11:22:27.020" v="957" actId="20577"/>
        <pc:sldMkLst>
          <pc:docMk/>
          <pc:sldMk cId="2403430344" sldId="264"/>
        </pc:sldMkLst>
        <pc:spChg chg="mod">
          <ac:chgData name="Arauz Bonilla,Jorge J.U." userId="1bf2599c-1c01-48b4-bae8-52167a7d20f0" providerId="ADAL" clId="{3BC882D7-0369-453F-A1BB-621FEF4F8646}" dt="2024-10-21T11:22:27.020" v="957" actId="20577"/>
          <ac:spMkLst>
            <pc:docMk/>
            <pc:sldMk cId="2403430344" sldId="264"/>
            <ac:spMk id="2" creationId="{220305A0-C5E7-D7B2-2FDF-5333EC4E6D1A}"/>
          </ac:spMkLst>
        </pc:spChg>
      </pc:sldChg>
      <pc:sldChg chg="modSp mod">
        <pc:chgData name="Arauz Bonilla,Jorge J.U." userId="1bf2599c-1c01-48b4-bae8-52167a7d20f0" providerId="ADAL" clId="{3BC882D7-0369-453F-A1BB-621FEF4F8646}" dt="2024-10-21T11:22:06.501" v="939" actId="20577"/>
        <pc:sldMkLst>
          <pc:docMk/>
          <pc:sldMk cId="2472288588" sldId="265"/>
        </pc:sldMkLst>
        <pc:spChg chg="mod">
          <ac:chgData name="Arauz Bonilla,Jorge J.U." userId="1bf2599c-1c01-48b4-bae8-52167a7d20f0" providerId="ADAL" clId="{3BC882D7-0369-453F-A1BB-621FEF4F8646}" dt="2024-10-21T11:22:06.501" v="939" actId="20577"/>
          <ac:spMkLst>
            <pc:docMk/>
            <pc:sldMk cId="2472288588" sldId="265"/>
            <ac:spMk id="3" creationId="{3CC6FE6A-D1BE-5E00-3755-D21452ACABE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0:23:22.404" v="604" actId="20577"/>
        <pc:sldMkLst>
          <pc:docMk/>
          <pc:sldMk cId="3993358039" sldId="266"/>
        </pc:sldMkLst>
        <pc:spChg chg="mod">
          <ac:chgData name="Arauz Bonilla,Jorge J.U." userId="1bf2599c-1c01-48b4-bae8-52167a7d20f0" providerId="ADAL" clId="{3BC882D7-0369-453F-A1BB-621FEF4F8646}" dt="2024-10-21T10:16:31.195" v="124" actId="20577"/>
          <ac:spMkLst>
            <pc:docMk/>
            <pc:sldMk cId="3993358039" sldId="266"/>
            <ac:spMk id="2" creationId="{C20A54BA-69C1-CC93-2155-FA03F78A8062}"/>
          </ac:spMkLst>
        </pc:spChg>
        <pc:spChg chg="mod">
          <ac:chgData name="Arauz Bonilla,Jorge J.U." userId="1bf2599c-1c01-48b4-bae8-52167a7d20f0" providerId="ADAL" clId="{3BC882D7-0369-453F-A1BB-621FEF4F8646}" dt="2024-10-21T10:23:22.404" v="604" actId="20577"/>
          <ac:spMkLst>
            <pc:docMk/>
            <pc:sldMk cId="3993358039" sldId="266"/>
            <ac:spMk id="3" creationId="{B175DF82-4CFD-13E9-E711-AEA65E88C0A4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4.273" v="730" actId="20577"/>
        <pc:sldMkLst>
          <pc:docMk/>
          <pc:sldMk cId="2463297231" sldId="267"/>
        </pc:sldMkLst>
        <pc:spChg chg="mod">
          <ac:chgData name="Arauz Bonilla,Jorge J.U." userId="1bf2599c-1c01-48b4-bae8-52167a7d20f0" providerId="ADAL" clId="{3BC882D7-0369-453F-A1BB-621FEF4F8646}" dt="2024-10-21T11:03:14.273" v="730" actId="20577"/>
          <ac:spMkLst>
            <pc:docMk/>
            <pc:sldMk cId="2463297231" sldId="267"/>
            <ac:spMk id="2" creationId="{05A6F548-FBE1-EF41-8DE4-E0597C356C03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1:39.570" v="667" actId="20577"/>
        <pc:sldMkLst>
          <pc:docMk/>
          <pc:sldMk cId="2688258274" sldId="268"/>
        </pc:sldMkLst>
        <pc:spChg chg="mod">
          <ac:chgData name="Arauz Bonilla,Jorge J.U." userId="1bf2599c-1c01-48b4-bae8-52167a7d20f0" providerId="ADAL" clId="{3BC882D7-0369-453F-A1BB-621FEF4F8646}" dt="2024-10-21T11:01:39.570" v="667" actId="20577"/>
          <ac:spMkLst>
            <pc:docMk/>
            <pc:sldMk cId="2688258274" sldId="268"/>
            <ac:spMk id="2" creationId="{959D6C6B-7FE0-84BC-1F65-870B3C79618B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2:05.420" v="705" actId="20577"/>
        <pc:sldMkLst>
          <pc:docMk/>
          <pc:sldMk cId="3047595345" sldId="269"/>
        </pc:sldMkLst>
        <pc:spChg chg="mod">
          <ac:chgData name="Arauz Bonilla,Jorge J.U." userId="1bf2599c-1c01-48b4-bae8-52167a7d20f0" providerId="ADAL" clId="{3BC882D7-0369-453F-A1BB-621FEF4F8646}" dt="2024-10-21T11:02:05.420" v="705" actId="20577"/>
          <ac:spMkLst>
            <pc:docMk/>
            <pc:sldMk cId="3047595345" sldId="269"/>
            <ac:spMk id="2" creationId="{1A3F3BC8-5975-B61F-D2E9-FA45B654B4C0}"/>
          </ac:spMkLst>
        </pc:spChg>
      </pc:sldChg>
      <pc:sldChg chg="modSp new mod">
        <pc:chgData name="Arauz Bonilla,Jorge J.U." userId="1bf2599c-1c01-48b4-bae8-52167a7d20f0" providerId="ADAL" clId="{3BC882D7-0369-453F-A1BB-621FEF4F8646}" dt="2024-10-21T11:03:12.033" v="729" actId="20577"/>
        <pc:sldMkLst>
          <pc:docMk/>
          <pc:sldMk cId="673258430" sldId="270"/>
        </pc:sldMkLst>
        <pc:spChg chg="mod">
          <ac:chgData name="Arauz Bonilla,Jorge J.U." userId="1bf2599c-1c01-48b4-bae8-52167a7d20f0" providerId="ADAL" clId="{3BC882D7-0369-453F-A1BB-621FEF4F8646}" dt="2024-10-21T11:03:12.033" v="729" actId="20577"/>
          <ac:spMkLst>
            <pc:docMk/>
            <pc:sldMk cId="673258430" sldId="270"/>
            <ac:spMk id="2" creationId="{DA94C212-4A6F-D94A-3E6E-CB2924B454DB}"/>
          </ac:spMkLst>
        </pc:spChg>
      </pc:sldChg>
      <pc:sldChg chg="delSp modSp new mod">
        <pc:chgData name="Arauz Bonilla,Jorge J.U." userId="1bf2599c-1c01-48b4-bae8-52167a7d20f0" providerId="ADAL" clId="{3BC882D7-0369-453F-A1BB-621FEF4F8646}" dt="2024-10-21T11:22:44.592" v="996" actId="1076"/>
        <pc:sldMkLst>
          <pc:docMk/>
          <pc:sldMk cId="2731243771" sldId="271"/>
        </pc:sldMkLst>
        <pc:spChg chg="mod">
          <ac:chgData name="Arauz Bonilla,Jorge J.U." userId="1bf2599c-1c01-48b4-bae8-52167a7d20f0" providerId="ADAL" clId="{3BC882D7-0369-453F-A1BB-621FEF4F8646}" dt="2024-10-21T11:22:44.592" v="996" actId="1076"/>
          <ac:spMkLst>
            <pc:docMk/>
            <pc:sldMk cId="2731243771" sldId="271"/>
            <ac:spMk id="2" creationId="{0DC1F5F1-E9B3-388B-F2F4-A727DA0B29C5}"/>
          </ac:spMkLst>
        </pc:spChg>
        <pc:spChg chg="del">
          <ac:chgData name="Arauz Bonilla,Jorge J.U." userId="1bf2599c-1c01-48b4-bae8-52167a7d20f0" providerId="ADAL" clId="{3BC882D7-0369-453F-A1BB-621FEF4F8646}" dt="2024-10-21T11:22:19.458" v="941" actId="478"/>
          <ac:spMkLst>
            <pc:docMk/>
            <pc:sldMk cId="2731243771" sldId="271"/>
            <ac:spMk id="3" creationId="{C0B5152A-AAFC-9989-852E-326C741026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21/10/2024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21/10/2024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21/10/2024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21/10/2024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21/10/2024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21/10/2024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21/10/2024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21/10/2024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zizz.com/jo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jit-compil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>
                <a:solidFill>
                  <a:srgbClr val="EBEBEB"/>
                </a:solidFill>
              </a:rPr>
              <a:t>Workshop</a:t>
            </a:r>
            <a:endParaRPr lang="en-NZ" sz="54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6C6B-7FE0-84BC-1F65-870B3C79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2 - </a:t>
            </a:r>
            <a:r>
              <a:rPr lang="nl-NL" dirty="0" err="1"/>
              <a:t>JavaScript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A39D-88C5-96C4-BB6A-B20527EA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EB12-B755-9A05-6979-08987095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825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3BC8-5975-B61F-D2E9-FA45B654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Excersie</a:t>
            </a:r>
            <a:r>
              <a:rPr lang="nl-NL" dirty="0"/>
              <a:t> 3 – PHP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1B88-F333-912A-5F37-A164C78E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2BEEB-8AB5-038B-4658-FDF3480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75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212-4A6F-D94A-3E6E-CB2924B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4 - Python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0626-F85A-F87B-9539-1FA12BE5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AB298-8DFB-E3AE-EE91-DB20E68B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325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Future for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0313-9A05-94E6-E335-05859867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far?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/>
              <a:t>QUIZZ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Follow </a:t>
            </a:r>
            <a:r>
              <a:rPr lang="nl-NL" dirty="0" err="1"/>
              <a:t>the</a:t>
            </a:r>
            <a:r>
              <a:rPr lang="nl-NL" dirty="0"/>
              <a:t> steps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link: </a:t>
            </a:r>
            <a:r>
              <a:rPr lang="nl-NL" dirty="0">
                <a:hlinkClick r:id="rId2"/>
              </a:rPr>
              <a:t>https://quizizz.com/join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Enter code: </a:t>
            </a:r>
            <a:r>
              <a:rPr lang="nl-NL" dirty="0" err="1"/>
              <a:t>xxxx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Enjoy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quizz</a:t>
            </a:r>
            <a:r>
              <a:rPr lang="nl-NL" dirty="0"/>
              <a:t> game and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JIT compiler.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F5F1-E9B3-388B-F2F4-A727DA0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2728735"/>
            <a:ext cx="9404723" cy="1400530"/>
          </a:xfrm>
        </p:spPr>
        <p:txBody>
          <a:bodyPr/>
          <a:lstStyle/>
          <a:p>
            <a:pPr algn="ctr"/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attention.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2AA6-2E8A-6582-404D-D5137E8A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16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312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79" y="1586574"/>
            <a:ext cx="10445560" cy="4195481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compiler/</a:t>
            </a:r>
            <a:r>
              <a:rPr lang="nl-NL" dirty="0" err="1"/>
              <a:t>interpreter</a:t>
            </a:r>
            <a:r>
              <a:rPr lang="nl-NL" dirty="0"/>
              <a:t>(no laptops, </a:t>
            </a:r>
            <a:r>
              <a:rPr lang="nl-NL" dirty="0" err="1"/>
              <a:t>only</a:t>
            </a:r>
            <a:r>
              <a:rPr lang="nl-NL" dirty="0"/>
              <a:t> public </a:t>
            </a:r>
            <a:r>
              <a:rPr lang="en-US" dirty="0"/>
              <a:t>knowledge</a:t>
            </a:r>
            <a:r>
              <a:rPr lang="nl-NL" dirty="0"/>
              <a:t>)?</a:t>
            </a:r>
          </a:p>
          <a:p>
            <a:r>
              <a:rPr lang="nl-NL" dirty="0"/>
              <a:t>How does a compiler/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(no laptops, </a:t>
            </a:r>
            <a:r>
              <a:rPr lang="nl-NL" dirty="0" err="1"/>
              <a:t>only</a:t>
            </a:r>
            <a:r>
              <a:rPr lang="nl-NL" dirty="0"/>
              <a:t> public </a:t>
            </a:r>
            <a:r>
              <a:rPr lang="en-US" dirty="0"/>
              <a:t>knowledge</a:t>
            </a:r>
            <a:r>
              <a:rPr lang="nl-NL" dirty="0"/>
              <a:t>)?</a:t>
            </a:r>
          </a:p>
          <a:p>
            <a:r>
              <a:rPr lang="en-NZ" dirty="0"/>
              <a:t>What is JIT compiler?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</a:p>
          <a:p>
            <a:r>
              <a:rPr lang="en-NZ" dirty="0"/>
              <a:t>What are use cases for JIT compiler?</a:t>
            </a:r>
          </a:p>
          <a:p>
            <a:r>
              <a:rPr lang="en-NZ" dirty="0"/>
              <a:t>Exercises(GitHub)</a:t>
            </a:r>
          </a:p>
          <a:p>
            <a:r>
              <a:rPr lang="en-NZ" dirty="0" err="1"/>
              <a:t>Quizz</a:t>
            </a:r>
            <a:endParaRPr lang="en-NZ" dirty="0"/>
          </a:p>
          <a:p>
            <a:r>
              <a:rPr lang="en-NZ" dirty="0"/>
              <a:t>Future for JIT compiler?</a:t>
            </a:r>
          </a:p>
          <a:p>
            <a:r>
              <a:rPr lang="en-NZ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What</a:t>
            </a:r>
            <a:r>
              <a:rPr lang="nl-NL"/>
              <a:t> is a compiler/</a:t>
            </a:r>
            <a:r>
              <a:rPr lang="nl-NL" err="1"/>
              <a:t>interpreter</a:t>
            </a:r>
            <a:r>
              <a:rPr lang="nl-NL"/>
              <a:t>?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4E55-31FE-4F28-997D-0782973E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000"/>
              <a:t>Source code – machine code</a:t>
            </a:r>
          </a:p>
          <a:p>
            <a:r>
              <a:rPr lang="en-NZ" sz="3000" err="1"/>
              <a:t>Lkajsdf</a:t>
            </a:r>
            <a:endParaRPr lang="en-NZ" sz="3000"/>
          </a:p>
          <a:p>
            <a:r>
              <a:rPr lang="en-NZ" sz="3000" err="1"/>
              <a:t>Lkasjdf</a:t>
            </a:r>
            <a:endParaRPr lang="en-NZ" sz="3000"/>
          </a:p>
          <a:p>
            <a:r>
              <a:rPr lang="en-NZ" sz="3000" err="1"/>
              <a:t>Lkjasdlkfj</a:t>
            </a:r>
            <a:endParaRPr lang="en-NZ" sz="3000"/>
          </a:p>
          <a:p>
            <a:r>
              <a:rPr lang="en-NZ" sz="3000" err="1"/>
              <a:t>Jlkajsdf</a:t>
            </a:r>
            <a:endParaRPr lang="en-NZ" sz="3000"/>
          </a:p>
          <a:p>
            <a:r>
              <a:rPr lang="en-NZ" sz="3000" err="1"/>
              <a:t>lkjasdf</a:t>
            </a:r>
            <a:endParaRPr lang="en-NZ" sz="3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does a compiler/</a:t>
            </a:r>
            <a:r>
              <a:rPr lang="nl-NL" err="1"/>
              <a:t>interpreter</a:t>
            </a:r>
            <a:r>
              <a:rPr lang="nl-NL"/>
              <a:t> </a:t>
            </a:r>
            <a:r>
              <a:rPr lang="nl-NL" err="1"/>
              <a:t>work</a:t>
            </a:r>
            <a:r>
              <a:rPr lang="nl-NL"/>
              <a:t>?</a:t>
            </a:r>
            <a:br>
              <a:rPr lang="nl-NL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64B0-F168-3D1C-B910-94794BA5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28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5A20-6689-5701-4875-1C2864E9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are use cases for JIT compiler?</a:t>
            </a:r>
            <a:br>
              <a:rPr lang="en-NZ"/>
            </a:b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1958-52F2-AEE7-8259-A83E79BB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50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4BA-69C1-CC93-2155-FA03F78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Exersices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5DF82-4CFD-13E9-E711-AEA65E8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exersices</a:t>
            </a:r>
            <a:r>
              <a:rPr lang="nl-NL" dirty="0"/>
              <a:t>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, </a:t>
            </a:r>
            <a:r>
              <a:rPr lang="nl-NL" dirty="0" err="1"/>
              <a:t>please</a:t>
            </a:r>
            <a:r>
              <a:rPr lang="nl-NL" dirty="0"/>
              <a:t> follow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steps: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Go to: </a:t>
            </a:r>
            <a:r>
              <a:rPr lang="en-NZ" dirty="0">
                <a:hlinkClick r:id="rId2"/>
              </a:rPr>
              <a:t>https://github.com/sebivenlo/esd-2024-jit-compiler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Clone the repository and open </a:t>
            </a:r>
            <a:r>
              <a:rPr lang="en-NZ" dirty="0" err="1"/>
              <a:t>VSCode</a:t>
            </a:r>
            <a:endParaRPr lang="en-NZ" dirty="0"/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Install all Docker images using </a:t>
            </a:r>
            <a:r>
              <a:rPr lang="en-NZ" dirty="0" err="1"/>
              <a:t>devContainer</a:t>
            </a:r>
            <a:r>
              <a:rPr lang="en-NZ" dirty="0"/>
              <a:t> dependency(ask us if you need help)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Wait for everyone to finish the installation</a:t>
            </a:r>
          </a:p>
          <a:p>
            <a:pPr marL="457200" indent="-457200">
              <a:buFont typeface="+mj-lt"/>
              <a:buAutoNum type="arabicPeriod"/>
            </a:pPr>
            <a:endParaRPr lang="en-NZ" dirty="0"/>
          </a:p>
          <a:p>
            <a:pPr marL="457200" indent="-4572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8A37-FB29-04DF-14BA-575D2468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933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F548-FBE1-EF41-8DE4-E0597C35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1 - JAVA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F95A-E780-B6DF-5EB4-14E92BF2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2D211-E54C-292A-D2FE-77A3D056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329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270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Century Gothic</vt:lpstr>
      <vt:lpstr>Wingdings 3</vt:lpstr>
      <vt:lpstr>Ion</vt:lpstr>
      <vt:lpstr>Workshop</vt:lpstr>
      <vt:lpstr>Table of contents</vt:lpstr>
      <vt:lpstr>What is a compiler/interpreter?</vt:lpstr>
      <vt:lpstr>How does a compiler/interpreter work? </vt:lpstr>
      <vt:lpstr>What is JIT compiler? </vt:lpstr>
      <vt:lpstr>What are the pros and cons of using jit compiler? </vt:lpstr>
      <vt:lpstr>What are use cases for JIT compiler? </vt:lpstr>
      <vt:lpstr>Exersices</vt:lpstr>
      <vt:lpstr>Exercise 1 - JAVA</vt:lpstr>
      <vt:lpstr>Exercise 2 - JavaScript</vt:lpstr>
      <vt:lpstr>Excersie 3 – PHP</vt:lpstr>
      <vt:lpstr>Exercise 4 - Python</vt:lpstr>
      <vt:lpstr>Future for JIT compiler? </vt:lpstr>
      <vt:lpstr>Questions so far?</vt:lpstr>
      <vt:lpstr>QUIZZ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2</cp:revision>
  <dcterms:created xsi:type="dcterms:W3CDTF">2024-09-21T11:27:26Z</dcterms:created>
  <dcterms:modified xsi:type="dcterms:W3CDTF">2024-10-21T11:22:51Z</dcterms:modified>
</cp:coreProperties>
</file>