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59" r:id="rId6"/>
    <p:sldId id="277" r:id="rId7"/>
    <p:sldId id="260" r:id="rId8"/>
    <p:sldId id="278" r:id="rId9"/>
    <p:sldId id="279" r:id="rId10"/>
    <p:sldId id="280" r:id="rId11"/>
    <p:sldId id="272" r:id="rId12"/>
    <p:sldId id="262" r:id="rId13"/>
    <p:sldId id="275" r:id="rId14"/>
    <p:sldId id="266" r:id="rId15"/>
    <p:sldId id="263" r:id="rId16"/>
    <p:sldId id="264" r:id="rId17"/>
    <p:sldId id="26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20" dt="2024-11-16T12:41:46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6T14:00:09.343" v="1898" actId="14100"/>
      <pc:docMkLst>
        <pc:docMk/>
      </pc:docMkLst>
      <pc:sldChg chg="modSp mod">
        <pc:chgData name="Arauz Bonilla,Jorge J.U." userId="1bf2599c-1c01-48b4-bae8-52167a7d20f0" providerId="ADAL" clId="{3BC882D7-0369-453F-A1BB-621FEF4F8646}" dt="2024-11-16T13:09:37.411" v="1885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16T13:09:37.411" v="1885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6T14:00:09.343" v="1898" actId="14100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16T14:00:09.343" v="1898" actId="14100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6T12:42:16.758" v="1866" actId="2696"/>
        <pc:sldMkLst>
          <pc:docMk/>
          <pc:sldMk cId="1517301832" sldId="261"/>
        </pc:sldMkLst>
        <pc:spChg chg="mod">
          <ac:chgData name="Arauz Bonilla,Jorge J.U." userId="1bf2599c-1c01-48b4-bae8-52167a7d20f0" providerId="ADAL" clId="{3BC882D7-0369-453F-A1BB-621FEF4F8646}" dt="2024-11-16T12:41:57.726" v="1865" actId="20577"/>
          <ac:spMkLst>
            <pc:docMk/>
            <pc:sldMk cId="1517301832" sldId="261"/>
            <ac:spMk id="2" creationId="{2C5B0782-7159-8F98-2E27-954D7DE52950}"/>
          </ac:spMkLst>
        </pc:spChg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  <pc:sldChg chg="addSp delSp modSp new mod">
        <pc:chgData name="Arauz Bonilla,Jorge J.U." userId="1bf2599c-1c01-48b4-bae8-52167a7d20f0" providerId="ADAL" clId="{3BC882D7-0369-453F-A1BB-621FEF4F8646}" dt="2024-11-16T12:39:47.713" v="1849" actId="20577"/>
        <pc:sldMkLst>
          <pc:docMk/>
          <pc:sldMk cId="406299684" sldId="278"/>
        </pc:sldMkLst>
        <pc:spChg chg="mod">
          <ac:chgData name="Arauz Bonilla,Jorge J.U." userId="1bf2599c-1c01-48b4-bae8-52167a7d20f0" providerId="ADAL" clId="{3BC882D7-0369-453F-A1BB-621FEF4F8646}" dt="2024-11-16T12:39:47.713" v="1849" actId="20577"/>
          <ac:spMkLst>
            <pc:docMk/>
            <pc:sldMk cId="406299684" sldId="278"/>
            <ac:spMk id="2" creationId="{9FBEF56F-545F-37AB-80AF-D4C9FC3C4A36}"/>
          </ac:spMkLst>
        </pc:spChg>
        <pc:spChg chg="del">
          <ac:chgData name="Arauz Bonilla,Jorge J.U." userId="1bf2599c-1c01-48b4-bae8-52167a7d20f0" providerId="ADAL" clId="{3BC882D7-0369-453F-A1BB-621FEF4F8646}" dt="2024-11-16T12:39:37.500" v="1818" actId="22"/>
          <ac:spMkLst>
            <pc:docMk/>
            <pc:sldMk cId="406299684" sldId="278"/>
            <ac:spMk id="3" creationId="{F5F19535-41DC-BFC1-A9E0-167B05CB9CCE}"/>
          </ac:spMkLst>
        </pc:spChg>
        <pc:picChg chg="add mod ord">
          <ac:chgData name="Arauz Bonilla,Jorge J.U." userId="1bf2599c-1c01-48b4-bae8-52167a7d20f0" providerId="ADAL" clId="{3BC882D7-0369-453F-A1BB-621FEF4F8646}" dt="2024-11-16T12:39:37.500" v="1818" actId="22"/>
          <ac:picMkLst>
            <pc:docMk/>
            <pc:sldMk cId="406299684" sldId="278"/>
            <ac:picMk id="6" creationId="{0FE6D680-0B9A-72DD-4839-B2961A5AB183}"/>
          </ac:picMkLst>
        </pc:picChg>
      </pc:sldChg>
      <pc:sldChg chg="addSp delSp add mod ord setBg delDesignElem">
        <pc:chgData name="Arauz Bonilla,Jorge J.U." userId="1bf2599c-1c01-48b4-bae8-52167a7d20f0" providerId="ADAL" clId="{3BC882D7-0369-453F-A1BB-621FEF4F8646}" dt="2024-11-16T12:41:33.425" v="1860" actId="22"/>
        <pc:sldMkLst>
          <pc:docMk/>
          <pc:sldMk cId="2741470329" sldId="279"/>
        </pc:sldMkLst>
        <pc:spChg chg="add del">
          <ac:chgData name="Arauz Bonilla,Jorge J.U." userId="1bf2599c-1c01-48b4-bae8-52167a7d20f0" providerId="ADAL" clId="{3BC882D7-0369-453F-A1BB-621FEF4F8646}" dt="2024-11-16T12:41:31.011" v="1858" actId="22"/>
          <ac:spMkLst>
            <pc:docMk/>
            <pc:sldMk cId="2741470329" sldId="279"/>
            <ac:spMk id="5" creationId="{E49216A8-F713-80D0-BDA6-F8FB877A900A}"/>
          </ac:spMkLst>
        </pc:spChg>
        <pc:spChg chg="add del">
          <ac:chgData name="Arauz Bonilla,Jorge J.U." userId="1bf2599c-1c01-48b4-bae8-52167a7d20f0" providerId="ADAL" clId="{3BC882D7-0369-453F-A1BB-621FEF4F8646}" dt="2024-11-16T12:41:33.425" v="1860" actId="22"/>
          <ac:spMkLst>
            <pc:docMk/>
            <pc:sldMk cId="2741470329" sldId="279"/>
            <ac:spMk id="8" creationId="{22D1955B-0533-0671-B8BF-B002BAC54608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0" creationId="{4E78424C-6FD0-41F8-9CAA-5DC19C42359F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2" creationId="{DD136760-57DC-4301-8BEA-B71AD2D13905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4" creationId="{BDC58DEA-1307-4F44-AD47-E613D8B76A89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6" creationId="{C99B912D-1E4B-42AF-A2BE-CFEFEC916EE7}"/>
          </ac:spMkLst>
        </pc:spChg>
      </pc:sldChg>
      <pc:sldChg chg="modSp add del">
        <pc:chgData name="Arauz Bonilla,Jorge J.U." userId="1bf2599c-1c01-48b4-bae8-52167a7d20f0" providerId="ADAL" clId="{3BC882D7-0369-453F-A1BB-621FEF4F8646}" dt="2024-11-16T12:41:43.582" v="1863" actId="2890"/>
        <pc:sldMkLst>
          <pc:docMk/>
          <pc:sldMk cId="637691983" sldId="280"/>
        </pc:sldMkLst>
        <pc:graphicFrameChg chg="mod">
          <ac:chgData name="Arauz Bonilla,Jorge J.U." userId="1bf2599c-1c01-48b4-bae8-52167a7d20f0" providerId="ADAL" clId="{3BC882D7-0369-453F-A1BB-621FEF4F8646}" dt="2024-11-16T12:41:41.624" v="1862" actId="478"/>
          <ac:graphicFrameMkLst>
            <pc:docMk/>
            <pc:sldMk cId="637691983" sldId="280"/>
            <ac:graphicFrameMk id="6" creationId="{2502376C-7173-60FD-A3B4-9859A7B3096A}"/>
          </ac:graphicFrameMkLst>
        </pc:graphicFrameChg>
      </pc:sldChg>
      <pc:sldChg chg="addSp delSp add del setBg delDesignElem">
        <pc:chgData name="Arauz Bonilla,Jorge J.U." userId="1bf2599c-1c01-48b4-bae8-52167a7d20f0" providerId="ADAL" clId="{3BC882D7-0369-453F-A1BB-621FEF4F8646}" dt="2024-11-16T12:40:32.097" v="1856"/>
        <pc:sldMkLst>
          <pc:docMk/>
          <pc:sldMk cId="1271382700" sldId="280"/>
        </pc:sldMkLst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0" creationId="{4E78424C-6FD0-41F8-9CAA-5DC19C42359F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2" creationId="{DD136760-57DC-4301-8BEA-B71AD2D13905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4" creationId="{BDC58DEA-1307-4F44-AD47-E613D8B76A89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6" creationId="{C99B912D-1E4B-42AF-A2BE-CFEFEC916EE7}"/>
          </ac:spMkLst>
        </pc:spChg>
      </pc:sldChg>
      <pc:sldChg chg="add">
        <pc:chgData name="Arauz Bonilla,Jorge J.U." userId="1bf2599c-1c01-48b4-bae8-52167a7d20f0" providerId="ADAL" clId="{3BC882D7-0369-453F-A1BB-621FEF4F8646}" dt="2024-11-16T12:41:46.976" v="1864"/>
        <pc:sldMkLst>
          <pc:docMk/>
          <pc:sldMk cId="4178195724" sldId="280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16/11/2024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16/11/2024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81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0800414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 err="1"/>
              <a:t>github.com</a:t>
            </a:r>
            <a:r>
              <a:rPr lang="en-NZ" sz="6500" dirty="0"/>
              <a:t>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5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30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/Reflection min(Jorge) 10 </a:t>
            </a:r>
            <a:r>
              <a:rPr lang="en-NZ" dirty="0" err="1"/>
              <a:t>minuten</a:t>
            </a:r>
            <a:endParaRPr lang="en-NZ" dirty="0"/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(default)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83" y="1292352"/>
            <a:ext cx="4000097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just-in-time (JIT) compilation (also dynamic translation or run-time compilations)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F56F-545F-37AB-80AF-D4C9FC3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LISP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6D680-0B9A-72DD-4839-B2961A5A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71618"/>
            <a:ext cx="8947150" cy="37578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708F-BA01-7FBC-D76A-6BE51E8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29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JIT compiler?</a:t>
            </a:r>
            <a:br>
              <a:rPr lang="en-NZ" sz="3200" dirty="0">
                <a:solidFill>
                  <a:srgbClr val="F2F2F2"/>
                </a:solidFill>
              </a:rPr>
            </a:br>
            <a:endParaRPr lang="en-NZ" sz="3200" dirty="0">
              <a:solidFill>
                <a:srgbClr val="F2F2F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7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391</TotalTime>
  <Words>676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.SF NS</vt:lpstr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Compiled/interpreted - hybrid</vt:lpstr>
      <vt:lpstr>What is just-in-time (JIT) compilation (also dynamic translation or run-time compilations)</vt:lpstr>
      <vt:lpstr>LISP programming language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Exercises</vt:lpstr>
      <vt:lpstr>What’s the future of JIT?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21</cp:revision>
  <dcterms:created xsi:type="dcterms:W3CDTF">2024-09-21T11:27:26Z</dcterms:created>
  <dcterms:modified xsi:type="dcterms:W3CDTF">2024-11-16T14:00:11Z</dcterms:modified>
</cp:coreProperties>
</file>