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77" r:id="rId7"/>
    <p:sldId id="260" r:id="rId8"/>
    <p:sldId id="261" r:id="rId9"/>
    <p:sldId id="272" r:id="rId10"/>
    <p:sldId id="262" r:id="rId11"/>
    <p:sldId id="275" r:id="rId12"/>
    <p:sldId id="266" r:id="rId13"/>
    <p:sldId id="263" r:id="rId14"/>
    <p:sldId id="264" r:id="rId15"/>
    <p:sldId id="26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14" dt="2024-11-16T10:04:1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6T10:05:34.055" v="1816" actId="20577"/>
      <pc:docMkLst>
        <pc:docMk/>
      </pc:docMkLst>
      <pc:sldChg chg="modSp mod">
        <pc:chgData name="Arauz Bonilla,Jorge J.U." userId="1bf2599c-1c01-48b4-bae8-52167a7d20f0" providerId="ADAL" clId="{3BC882D7-0369-453F-A1BB-621FEF4F8646}" dt="2024-11-03T10:32:39.292" v="1297" actId="27636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03T10:32:39.292" v="1297" actId="27636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0T18:32:25.622" v="1395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mod ord">
        <pc:chgData name="Arauz Bonilla,Jorge J.U." userId="1bf2599c-1c01-48b4-bae8-52167a7d20f0" providerId="ADAL" clId="{3BC882D7-0369-453F-A1BB-621FEF4F8646}" dt="2024-11-03T11:03:40.813" v="1359" actId="20577"/>
        <pc:sldMkLst>
          <pc:docMk/>
          <pc:sldMk cId="1517301832" sldId="261"/>
        </pc:sldMkLst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03T11:05:37.369" v="1362" actId="2660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4" creationId="{1EFE48DA-6124-56D2-CB04-6BDF7D2E7185}"/>
          </ac:spMkLst>
        </pc:spChg>
        <pc:spChg chg="add 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19" creationId="{A4B31EAA-7423-46F7-9B90-4AB2B09C35C4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mod">
          <ac:chgData name="Arauz Bonilla,Jorge J.U." userId="1bf2599c-1c01-48b4-bae8-52167a7d20f0" providerId="ADAL" clId="{3BC882D7-0369-453F-A1BB-621FEF4F8646}" dt="2024-11-03T11:05:37.369" v="1362" actId="26606"/>
          <ac:picMkLst>
            <pc:docMk/>
            <pc:sldMk cId="3320594642" sldId="272"/>
            <ac:picMk id="8" creationId="{75FF1D53-F5DE-55E9-A8D0-D7DB6070161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16/11/2024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16/11/2024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16/11/2024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16/11/2024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16/11/2024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0800414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 err="1"/>
              <a:t>github.com</a:t>
            </a:r>
            <a:r>
              <a:rPr lang="en-NZ" sz="6500" dirty="0"/>
              <a:t>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Student </a:t>
            </a:r>
            <a:r>
              <a:rPr lang="nl-NL" dirty="0" err="1"/>
              <a:t>knowledge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10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20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5/Reflection min(Jorge)</a:t>
            </a:r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(default)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is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Initial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lvl="1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012400"/>
            <a:ext cx="6495847" cy="3442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636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.SF NS</vt:lpstr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How does a compiler/interpreter work? </vt:lpstr>
      <vt:lpstr>Compiled/interpreted - hybrid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Exercises</vt:lpstr>
      <vt:lpstr>What’s the future of JIT?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21</cp:revision>
  <dcterms:created xsi:type="dcterms:W3CDTF">2024-09-21T11:27:26Z</dcterms:created>
  <dcterms:modified xsi:type="dcterms:W3CDTF">2024-11-16T10:05:42Z</dcterms:modified>
</cp:coreProperties>
</file>