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2"/>
  </p:notesMasterIdLst>
  <p:sldIdLst>
    <p:sldId id="256" r:id="rId2"/>
    <p:sldId id="257" r:id="rId3"/>
    <p:sldId id="258" r:id="rId4"/>
    <p:sldId id="273" r:id="rId5"/>
    <p:sldId id="274" r:id="rId6"/>
    <p:sldId id="259" r:id="rId7"/>
    <p:sldId id="260" r:id="rId8"/>
    <p:sldId id="261" r:id="rId9"/>
    <p:sldId id="272" r:id="rId10"/>
    <p:sldId id="262" r:id="rId11"/>
    <p:sldId id="275" r:id="rId12"/>
    <p:sldId id="266" r:id="rId13"/>
    <p:sldId id="267" r:id="rId14"/>
    <p:sldId id="268" r:id="rId15"/>
    <p:sldId id="269" r:id="rId16"/>
    <p:sldId id="270" r:id="rId17"/>
    <p:sldId id="263" r:id="rId18"/>
    <p:sldId id="264" r:id="rId19"/>
    <p:sldId id="265" r:id="rId20"/>
    <p:sldId id="271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BC882D7-0369-453F-A1BB-621FEF4F8646}" v="4" dt="2024-10-21T11:20:55.3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auz Bonilla,Jorge J.U." userId="1bf2599c-1c01-48b4-bae8-52167a7d20f0" providerId="ADAL" clId="{3BC882D7-0369-453F-A1BB-621FEF4F8646}"/>
    <pc:docChg chg="undo custSel addSld modSld sldOrd">
      <pc:chgData name="Arauz Bonilla,Jorge J.U." userId="1bf2599c-1c01-48b4-bae8-52167a7d20f0" providerId="ADAL" clId="{3BC882D7-0369-453F-A1BB-621FEF4F8646}" dt="2024-10-28T13:40:02.443" v="1260" actId="20577"/>
      <pc:docMkLst>
        <pc:docMk/>
      </pc:docMkLst>
      <pc:sldChg chg="modSp mod">
        <pc:chgData name="Arauz Bonilla,Jorge J.U." userId="1bf2599c-1c01-48b4-bae8-52167a7d20f0" providerId="ADAL" clId="{3BC882D7-0369-453F-A1BB-621FEF4F8646}" dt="2024-10-28T13:40:02.443" v="1260" actId="20577"/>
        <pc:sldMkLst>
          <pc:docMk/>
          <pc:sldMk cId="543737575" sldId="257"/>
        </pc:sldMkLst>
        <pc:spChg chg="mod">
          <ac:chgData name="Arauz Bonilla,Jorge J.U." userId="1bf2599c-1c01-48b4-bae8-52167a7d20f0" providerId="ADAL" clId="{3BC882D7-0369-453F-A1BB-621FEF4F8646}" dt="2024-10-28T13:40:02.443" v="1260" actId="20577"/>
          <ac:spMkLst>
            <pc:docMk/>
            <pc:sldMk cId="543737575" sldId="257"/>
            <ac:spMk id="3" creationId="{EACC5093-29E8-7CAE-3E9B-05E3508EF747}"/>
          </ac:spMkLst>
        </pc:spChg>
      </pc:sldChg>
      <pc:sldChg chg="ord">
        <pc:chgData name="Arauz Bonilla,Jorge J.U." userId="1bf2599c-1c01-48b4-bae8-52167a7d20f0" providerId="ADAL" clId="{3BC882D7-0369-453F-A1BB-621FEF4F8646}" dt="2024-10-21T10:16:00.588" v="107"/>
        <pc:sldMkLst>
          <pc:docMk/>
          <pc:sldMk cId="1517301832" sldId="261"/>
        </pc:sldMkLst>
      </pc:sldChg>
      <pc:sldChg chg="ord">
        <pc:chgData name="Arauz Bonilla,Jorge J.U." userId="1bf2599c-1c01-48b4-bae8-52167a7d20f0" providerId="ADAL" clId="{3BC882D7-0369-453F-A1BB-621FEF4F8646}" dt="2024-10-21T10:15:47.571" v="105"/>
        <pc:sldMkLst>
          <pc:docMk/>
          <pc:sldMk cId="3655054582" sldId="262"/>
        </pc:sldMkLst>
      </pc:sldChg>
      <pc:sldChg chg="modSp mod">
        <pc:chgData name="Arauz Bonilla,Jorge J.U." userId="1bf2599c-1c01-48b4-bae8-52167a7d20f0" providerId="ADAL" clId="{3BC882D7-0369-453F-A1BB-621FEF4F8646}" dt="2024-10-21T11:22:27.020" v="957" actId="20577"/>
        <pc:sldMkLst>
          <pc:docMk/>
          <pc:sldMk cId="2403430344" sldId="264"/>
        </pc:sldMkLst>
        <pc:spChg chg="mod">
          <ac:chgData name="Arauz Bonilla,Jorge J.U." userId="1bf2599c-1c01-48b4-bae8-52167a7d20f0" providerId="ADAL" clId="{3BC882D7-0369-453F-A1BB-621FEF4F8646}" dt="2024-10-21T11:22:27.020" v="957" actId="20577"/>
          <ac:spMkLst>
            <pc:docMk/>
            <pc:sldMk cId="2403430344" sldId="264"/>
            <ac:spMk id="2" creationId="{220305A0-C5E7-D7B2-2FDF-5333EC4E6D1A}"/>
          </ac:spMkLst>
        </pc:spChg>
      </pc:sldChg>
      <pc:sldChg chg="modSp mod">
        <pc:chgData name="Arauz Bonilla,Jorge J.U." userId="1bf2599c-1c01-48b4-bae8-52167a7d20f0" providerId="ADAL" clId="{3BC882D7-0369-453F-A1BB-621FEF4F8646}" dt="2024-10-21T11:22:06.501" v="939" actId="20577"/>
        <pc:sldMkLst>
          <pc:docMk/>
          <pc:sldMk cId="2472288588" sldId="265"/>
        </pc:sldMkLst>
        <pc:spChg chg="mod">
          <ac:chgData name="Arauz Bonilla,Jorge J.U." userId="1bf2599c-1c01-48b4-bae8-52167a7d20f0" providerId="ADAL" clId="{3BC882D7-0369-453F-A1BB-621FEF4F8646}" dt="2024-10-21T11:22:06.501" v="939" actId="20577"/>
          <ac:spMkLst>
            <pc:docMk/>
            <pc:sldMk cId="2472288588" sldId="265"/>
            <ac:spMk id="3" creationId="{3CC6FE6A-D1BE-5E00-3755-D21452ACABE4}"/>
          </ac:spMkLst>
        </pc:spChg>
      </pc:sldChg>
      <pc:sldChg chg="modSp new mod">
        <pc:chgData name="Arauz Bonilla,Jorge J.U." userId="1bf2599c-1c01-48b4-bae8-52167a7d20f0" providerId="ADAL" clId="{3BC882D7-0369-453F-A1BB-621FEF4F8646}" dt="2024-10-21T10:23:22.404" v="604" actId="20577"/>
        <pc:sldMkLst>
          <pc:docMk/>
          <pc:sldMk cId="3993358039" sldId="266"/>
        </pc:sldMkLst>
        <pc:spChg chg="mod">
          <ac:chgData name="Arauz Bonilla,Jorge J.U." userId="1bf2599c-1c01-48b4-bae8-52167a7d20f0" providerId="ADAL" clId="{3BC882D7-0369-453F-A1BB-621FEF4F8646}" dt="2024-10-21T10:16:31.195" v="124" actId="20577"/>
          <ac:spMkLst>
            <pc:docMk/>
            <pc:sldMk cId="3993358039" sldId="266"/>
            <ac:spMk id="2" creationId="{C20A54BA-69C1-CC93-2155-FA03F78A8062}"/>
          </ac:spMkLst>
        </pc:spChg>
        <pc:spChg chg="mod">
          <ac:chgData name="Arauz Bonilla,Jorge J.U." userId="1bf2599c-1c01-48b4-bae8-52167a7d20f0" providerId="ADAL" clId="{3BC882D7-0369-453F-A1BB-621FEF4F8646}" dt="2024-10-21T10:23:22.404" v="604" actId="20577"/>
          <ac:spMkLst>
            <pc:docMk/>
            <pc:sldMk cId="3993358039" sldId="266"/>
            <ac:spMk id="3" creationId="{B175DF82-4CFD-13E9-E711-AEA65E88C0A4}"/>
          </ac:spMkLst>
        </pc:spChg>
      </pc:sldChg>
      <pc:sldChg chg="modSp new mod">
        <pc:chgData name="Arauz Bonilla,Jorge J.U." userId="1bf2599c-1c01-48b4-bae8-52167a7d20f0" providerId="ADAL" clId="{3BC882D7-0369-453F-A1BB-621FEF4F8646}" dt="2024-10-21T11:03:14.273" v="730" actId="20577"/>
        <pc:sldMkLst>
          <pc:docMk/>
          <pc:sldMk cId="2463297231" sldId="267"/>
        </pc:sldMkLst>
        <pc:spChg chg="mod">
          <ac:chgData name="Arauz Bonilla,Jorge J.U." userId="1bf2599c-1c01-48b4-bae8-52167a7d20f0" providerId="ADAL" clId="{3BC882D7-0369-453F-A1BB-621FEF4F8646}" dt="2024-10-21T11:03:14.273" v="730" actId="20577"/>
          <ac:spMkLst>
            <pc:docMk/>
            <pc:sldMk cId="2463297231" sldId="267"/>
            <ac:spMk id="2" creationId="{05A6F548-FBE1-EF41-8DE4-E0597C356C03}"/>
          </ac:spMkLst>
        </pc:spChg>
      </pc:sldChg>
      <pc:sldChg chg="modSp new mod">
        <pc:chgData name="Arauz Bonilla,Jorge J.U." userId="1bf2599c-1c01-48b4-bae8-52167a7d20f0" providerId="ADAL" clId="{3BC882D7-0369-453F-A1BB-621FEF4F8646}" dt="2024-10-21T11:01:39.570" v="667" actId="20577"/>
        <pc:sldMkLst>
          <pc:docMk/>
          <pc:sldMk cId="2688258274" sldId="268"/>
        </pc:sldMkLst>
        <pc:spChg chg="mod">
          <ac:chgData name="Arauz Bonilla,Jorge J.U." userId="1bf2599c-1c01-48b4-bae8-52167a7d20f0" providerId="ADAL" clId="{3BC882D7-0369-453F-A1BB-621FEF4F8646}" dt="2024-10-21T11:01:39.570" v="667" actId="20577"/>
          <ac:spMkLst>
            <pc:docMk/>
            <pc:sldMk cId="2688258274" sldId="268"/>
            <ac:spMk id="2" creationId="{959D6C6B-7FE0-84BC-1F65-870B3C79618B}"/>
          </ac:spMkLst>
        </pc:spChg>
      </pc:sldChg>
      <pc:sldChg chg="modSp new mod">
        <pc:chgData name="Arauz Bonilla,Jorge J.U." userId="1bf2599c-1c01-48b4-bae8-52167a7d20f0" providerId="ADAL" clId="{3BC882D7-0369-453F-A1BB-621FEF4F8646}" dt="2024-10-21T11:02:05.420" v="705" actId="20577"/>
        <pc:sldMkLst>
          <pc:docMk/>
          <pc:sldMk cId="3047595345" sldId="269"/>
        </pc:sldMkLst>
        <pc:spChg chg="mod">
          <ac:chgData name="Arauz Bonilla,Jorge J.U." userId="1bf2599c-1c01-48b4-bae8-52167a7d20f0" providerId="ADAL" clId="{3BC882D7-0369-453F-A1BB-621FEF4F8646}" dt="2024-10-21T11:02:05.420" v="705" actId="20577"/>
          <ac:spMkLst>
            <pc:docMk/>
            <pc:sldMk cId="3047595345" sldId="269"/>
            <ac:spMk id="2" creationId="{1A3F3BC8-5975-B61F-D2E9-FA45B654B4C0}"/>
          </ac:spMkLst>
        </pc:spChg>
      </pc:sldChg>
      <pc:sldChg chg="modSp new mod">
        <pc:chgData name="Arauz Bonilla,Jorge J.U." userId="1bf2599c-1c01-48b4-bae8-52167a7d20f0" providerId="ADAL" clId="{3BC882D7-0369-453F-A1BB-621FEF4F8646}" dt="2024-10-21T11:03:12.033" v="729" actId="20577"/>
        <pc:sldMkLst>
          <pc:docMk/>
          <pc:sldMk cId="673258430" sldId="270"/>
        </pc:sldMkLst>
        <pc:spChg chg="mod">
          <ac:chgData name="Arauz Bonilla,Jorge J.U." userId="1bf2599c-1c01-48b4-bae8-52167a7d20f0" providerId="ADAL" clId="{3BC882D7-0369-453F-A1BB-621FEF4F8646}" dt="2024-10-21T11:03:12.033" v="729" actId="20577"/>
          <ac:spMkLst>
            <pc:docMk/>
            <pc:sldMk cId="673258430" sldId="270"/>
            <ac:spMk id="2" creationId="{DA94C212-4A6F-D94A-3E6E-CB2924B454DB}"/>
          </ac:spMkLst>
        </pc:spChg>
      </pc:sldChg>
      <pc:sldChg chg="delSp modSp new mod">
        <pc:chgData name="Arauz Bonilla,Jorge J.U." userId="1bf2599c-1c01-48b4-bae8-52167a7d20f0" providerId="ADAL" clId="{3BC882D7-0369-453F-A1BB-621FEF4F8646}" dt="2024-10-21T11:22:44.592" v="996" actId="1076"/>
        <pc:sldMkLst>
          <pc:docMk/>
          <pc:sldMk cId="2731243771" sldId="271"/>
        </pc:sldMkLst>
        <pc:spChg chg="mod">
          <ac:chgData name="Arauz Bonilla,Jorge J.U." userId="1bf2599c-1c01-48b4-bae8-52167a7d20f0" providerId="ADAL" clId="{3BC882D7-0369-453F-A1BB-621FEF4F8646}" dt="2024-10-21T11:22:44.592" v="996" actId="1076"/>
          <ac:spMkLst>
            <pc:docMk/>
            <pc:sldMk cId="2731243771" sldId="271"/>
            <ac:spMk id="2" creationId="{0DC1F5F1-E9B3-388B-F2F4-A727DA0B29C5}"/>
          </ac:spMkLst>
        </pc:spChg>
        <pc:spChg chg="del">
          <ac:chgData name="Arauz Bonilla,Jorge J.U." userId="1bf2599c-1c01-48b4-bae8-52167a7d20f0" providerId="ADAL" clId="{3BC882D7-0369-453F-A1BB-621FEF4F8646}" dt="2024-10-21T11:22:19.458" v="941" actId="478"/>
          <ac:spMkLst>
            <pc:docMk/>
            <pc:sldMk cId="2731243771" sldId="271"/>
            <ac:spMk id="3" creationId="{C0B5152A-AAFC-9989-852E-326C74102662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E81AFA6-27FF-41A3-9D49-39844592879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43055F87-475A-4349-BF46-3C112773A083}">
      <dgm:prSet/>
      <dgm:spPr/>
      <dgm:t>
        <a:bodyPr/>
        <a:lstStyle/>
        <a:p>
          <a:r>
            <a:rPr lang="nl-NL"/>
            <a:t>Virtual machines</a:t>
          </a:r>
          <a:endParaRPr lang="en-US"/>
        </a:p>
      </dgm:t>
    </dgm:pt>
    <dgm:pt modelId="{F3DC87BC-2F02-4C1F-BD00-D62BF37475EA}" type="parTrans" cxnId="{00118C0E-41F8-42B1-9294-DA77A0FFD583}">
      <dgm:prSet/>
      <dgm:spPr/>
      <dgm:t>
        <a:bodyPr/>
        <a:lstStyle/>
        <a:p>
          <a:endParaRPr lang="en-US"/>
        </a:p>
      </dgm:t>
    </dgm:pt>
    <dgm:pt modelId="{B24257E6-5F2D-441D-8124-8E7CE8BD6AAF}" type="sibTrans" cxnId="{00118C0E-41F8-42B1-9294-DA77A0FFD583}">
      <dgm:prSet/>
      <dgm:spPr/>
      <dgm:t>
        <a:bodyPr/>
        <a:lstStyle/>
        <a:p>
          <a:endParaRPr lang="en-US"/>
        </a:p>
      </dgm:t>
    </dgm:pt>
    <dgm:pt modelId="{40B4C0BD-5778-4109-B79B-DDD6CE582884}">
      <dgm:prSet/>
      <dgm:spPr/>
      <dgm:t>
        <a:bodyPr/>
        <a:lstStyle/>
        <a:p>
          <a:r>
            <a:rPr lang="nl-NL"/>
            <a:t>Dynamic languages(e.g.  Javascript)</a:t>
          </a:r>
          <a:endParaRPr lang="en-US"/>
        </a:p>
      </dgm:t>
    </dgm:pt>
    <dgm:pt modelId="{3C4D7026-1144-4A25-8278-91E9B0EAF954}" type="parTrans" cxnId="{1B24D714-AF52-45FB-99E2-F772105871B2}">
      <dgm:prSet/>
      <dgm:spPr/>
      <dgm:t>
        <a:bodyPr/>
        <a:lstStyle/>
        <a:p>
          <a:endParaRPr lang="en-US"/>
        </a:p>
      </dgm:t>
    </dgm:pt>
    <dgm:pt modelId="{836D12A4-6625-4702-A4BE-5367BF649190}" type="sibTrans" cxnId="{1B24D714-AF52-45FB-99E2-F772105871B2}">
      <dgm:prSet/>
      <dgm:spPr/>
      <dgm:t>
        <a:bodyPr/>
        <a:lstStyle/>
        <a:p>
          <a:endParaRPr lang="en-US"/>
        </a:p>
      </dgm:t>
    </dgm:pt>
    <dgm:pt modelId="{98D4E1C5-BF98-4B05-A292-04BEBE62F190}">
      <dgm:prSet/>
      <dgm:spPr/>
      <dgm:t>
        <a:bodyPr/>
        <a:lstStyle/>
        <a:p>
          <a:r>
            <a:rPr lang="nl-NL"/>
            <a:t>Gaming and graphics</a:t>
          </a:r>
          <a:endParaRPr lang="en-US"/>
        </a:p>
      </dgm:t>
    </dgm:pt>
    <dgm:pt modelId="{3296FEEA-597A-426B-81AC-F9E0A366DDE4}" type="parTrans" cxnId="{3D2CC265-884A-4399-B13C-B2C814C89564}">
      <dgm:prSet/>
      <dgm:spPr/>
      <dgm:t>
        <a:bodyPr/>
        <a:lstStyle/>
        <a:p>
          <a:endParaRPr lang="en-US"/>
        </a:p>
      </dgm:t>
    </dgm:pt>
    <dgm:pt modelId="{153DDC19-B6A5-4099-8EF3-F09B7B59BD3C}" type="sibTrans" cxnId="{3D2CC265-884A-4399-B13C-B2C814C89564}">
      <dgm:prSet/>
      <dgm:spPr/>
      <dgm:t>
        <a:bodyPr/>
        <a:lstStyle/>
        <a:p>
          <a:endParaRPr lang="en-US"/>
        </a:p>
      </dgm:t>
    </dgm:pt>
    <dgm:pt modelId="{87E3A1B7-1DF5-4A37-B3CF-E79DBA653F33}">
      <dgm:prSet/>
      <dgm:spPr/>
      <dgm:t>
        <a:bodyPr/>
        <a:lstStyle/>
        <a:p>
          <a:r>
            <a:rPr lang="nl-NL"/>
            <a:t>Companies that work with big data</a:t>
          </a:r>
          <a:endParaRPr lang="en-US"/>
        </a:p>
      </dgm:t>
    </dgm:pt>
    <dgm:pt modelId="{2B66999E-A974-4B73-AE42-1FC742E90F4E}" type="parTrans" cxnId="{76FD205F-C535-4462-9C5B-881C35C3FF59}">
      <dgm:prSet/>
      <dgm:spPr/>
      <dgm:t>
        <a:bodyPr/>
        <a:lstStyle/>
        <a:p>
          <a:endParaRPr lang="en-US"/>
        </a:p>
      </dgm:t>
    </dgm:pt>
    <dgm:pt modelId="{E01D6190-FE0E-4843-B0FF-FF8C0838E08C}" type="sibTrans" cxnId="{76FD205F-C535-4462-9C5B-881C35C3FF59}">
      <dgm:prSet/>
      <dgm:spPr/>
      <dgm:t>
        <a:bodyPr/>
        <a:lstStyle/>
        <a:p>
          <a:endParaRPr lang="en-US"/>
        </a:p>
      </dgm:t>
    </dgm:pt>
    <dgm:pt modelId="{0D55F4A2-94B4-4C22-B51F-96B0073DD191}" type="pres">
      <dgm:prSet presAssocID="{EE81AFA6-27FF-41A3-9D49-39844592879B}" presName="root" presStyleCnt="0">
        <dgm:presLayoutVars>
          <dgm:dir/>
          <dgm:resizeHandles val="exact"/>
        </dgm:presLayoutVars>
      </dgm:prSet>
      <dgm:spPr/>
    </dgm:pt>
    <dgm:pt modelId="{48C08901-A252-458F-A469-45AC5F3E9734}" type="pres">
      <dgm:prSet presAssocID="{43055F87-475A-4349-BF46-3C112773A083}" presName="compNode" presStyleCnt="0"/>
      <dgm:spPr/>
    </dgm:pt>
    <dgm:pt modelId="{66494F03-379A-4621-A677-E39EA9078B5D}" type="pres">
      <dgm:prSet presAssocID="{43055F87-475A-4349-BF46-3C112773A083}" presName="bgRect" presStyleLbl="bgShp" presStyleIdx="0" presStyleCnt="4"/>
      <dgm:spPr/>
    </dgm:pt>
    <dgm:pt modelId="{E7C18240-3026-4ADC-8FB7-905EC63825B2}" type="pres">
      <dgm:prSet presAssocID="{43055F87-475A-4349-BF46-3C112773A083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96DA175E-6FF7-4B14-802E-63D0D30CA83E}" type="pres">
      <dgm:prSet presAssocID="{43055F87-475A-4349-BF46-3C112773A083}" presName="spaceRect" presStyleCnt="0"/>
      <dgm:spPr/>
    </dgm:pt>
    <dgm:pt modelId="{DE8F3A38-EAEF-480A-A9C7-312A437CD56C}" type="pres">
      <dgm:prSet presAssocID="{43055F87-475A-4349-BF46-3C112773A083}" presName="parTx" presStyleLbl="revTx" presStyleIdx="0" presStyleCnt="4">
        <dgm:presLayoutVars>
          <dgm:chMax val="0"/>
          <dgm:chPref val="0"/>
        </dgm:presLayoutVars>
      </dgm:prSet>
      <dgm:spPr/>
    </dgm:pt>
    <dgm:pt modelId="{56363432-61E4-4356-8564-B9B215E711A2}" type="pres">
      <dgm:prSet presAssocID="{B24257E6-5F2D-441D-8124-8E7CE8BD6AAF}" presName="sibTrans" presStyleCnt="0"/>
      <dgm:spPr/>
    </dgm:pt>
    <dgm:pt modelId="{6EA981C2-B389-4FFA-9EBD-E145DA25BA9F}" type="pres">
      <dgm:prSet presAssocID="{40B4C0BD-5778-4109-B79B-DDD6CE582884}" presName="compNode" presStyleCnt="0"/>
      <dgm:spPr/>
    </dgm:pt>
    <dgm:pt modelId="{A080A00D-ED14-4693-AF22-1DE1AD0725BA}" type="pres">
      <dgm:prSet presAssocID="{40B4C0BD-5778-4109-B79B-DDD6CE582884}" presName="bgRect" presStyleLbl="bgShp" presStyleIdx="1" presStyleCnt="4"/>
      <dgm:spPr/>
    </dgm:pt>
    <dgm:pt modelId="{37807F97-15DD-4748-A553-DD99303597BB}" type="pres">
      <dgm:prSet presAssocID="{40B4C0BD-5778-4109-B79B-DDD6CE582884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EA10D4A1-9BEF-4157-A93E-2C423FA5E911}" type="pres">
      <dgm:prSet presAssocID="{40B4C0BD-5778-4109-B79B-DDD6CE582884}" presName="spaceRect" presStyleCnt="0"/>
      <dgm:spPr/>
    </dgm:pt>
    <dgm:pt modelId="{E246CA3E-8FFC-40F2-9159-A742849876F3}" type="pres">
      <dgm:prSet presAssocID="{40B4C0BD-5778-4109-B79B-DDD6CE582884}" presName="parTx" presStyleLbl="revTx" presStyleIdx="1" presStyleCnt="4">
        <dgm:presLayoutVars>
          <dgm:chMax val="0"/>
          <dgm:chPref val="0"/>
        </dgm:presLayoutVars>
      </dgm:prSet>
      <dgm:spPr/>
    </dgm:pt>
    <dgm:pt modelId="{78A6D961-F06B-44C0-8918-2C745343BE3B}" type="pres">
      <dgm:prSet presAssocID="{836D12A4-6625-4702-A4BE-5367BF649190}" presName="sibTrans" presStyleCnt="0"/>
      <dgm:spPr/>
    </dgm:pt>
    <dgm:pt modelId="{A401A185-CDE1-4C69-8C57-0737E9E8BCC0}" type="pres">
      <dgm:prSet presAssocID="{98D4E1C5-BF98-4B05-A292-04BEBE62F190}" presName="compNode" presStyleCnt="0"/>
      <dgm:spPr/>
    </dgm:pt>
    <dgm:pt modelId="{E79AAF01-37C4-48F6-B3D2-6939345A524A}" type="pres">
      <dgm:prSet presAssocID="{98D4E1C5-BF98-4B05-A292-04BEBE62F190}" presName="bgRect" presStyleLbl="bgShp" presStyleIdx="2" presStyleCnt="4"/>
      <dgm:spPr/>
    </dgm:pt>
    <dgm:pt modelId="{593A3B36-D54F-4C67-B44D-94C5EF60523C}" type="pres">
      <dgm:prSet presAssocID="{98D4E1C5-BF98-4B05-A292-04BEBE62F190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me controller"/>
        </a:ext>
      </dgm:extLst>
    </dgm:pt>
    <dgm:pt modelId="{129AA6A9-210E-48BE-87F6-D181ED5E30F2}" type="pres">
      <dgm:prSet presAssocID="{98D4E1C5-BF98-4B05-A292-04BEBE62F190}" presName="spaceRect" presStyleCnt="0"/>
      <dgm:spPr/>
    </dgm:pt>
    <dgm:pt modelId="{AC54644B-08B8-4F9F-9B59-1337D780ABE8}" type="pres">
      <dgm:prSet presAssocID="{98D4E1C5-BF98-4B05-A292-04BEBE62F190}" presName="parTx" presStyleLbl="revTx" presStyleIdx="2" presStyleCnt="4">
        <dgm:presLayoutVars>
          <dgm:chMax val="0"/>
          <dgm:chPref val="0"/>
        </dgm:presLayoutVars>
      </dgm:prSet>
      <dgm:spPr/>
    </dgm:pt>
    <dgm:pt modelId="{F5E59D65-6408-4591-9A4E-B06BE647446E}" type="pres">
      <dgm:prSet presAssocID="{153DDC19-B6A5-4099-8EF3-F09B7B59BD3C}" presName="sibTrans" presStyleCnt="0"/>
      <dgm:spPr/>
    </dgm:pt>
    <dgm:pt modelId="{F29FC8A6-D19A-4215-8704-1144519734DB}" type="pres">
      <dgm:prSet presAssocID="{87E3A1B7-1DF5-4A37-B3CF-E79DBA653F33}" presName="compNode" presStyleCnt="0"/>
      <dgm:spPr/>
    </dgm:pt>
    <dgm:pt modelId="{C7E3E698-08D2-43B2-AD72-C2C1F6CB3186}" type="pres">
      <dgm:prSet presAssocID="{87E3A1B7-1DF5-4A37-B3CF-E79DBA653F33}" presName="bgRect" presStyleLbl="bgShp" presStyleIdx="3" presStyleCnt="4"/>
      <dgm:spPr/>
    </dgm:pt>
    <dgm:pt modelId="{6C9E24C1-805A-4480-8C5C-B9A5F9B97434}" type="pres">
      <dgm:prSet presAssocID="{87E3A1B7-1DF5-4A37-B3CF-E79DBA653F33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4117C62A-D5A2-46FC-8251-A0832F390090}" type="pres">
      <dgm:prSet presAssocID="{87E3A1B7-1DF5-4A37-B3CF-E79DBA653F33}" presName="spaceRect" presStyleCnt="0"/>
      <dgm:spPr/>
    </dgm:pt>
    <dgm:pt modelId="{2C3BF78E-8C8E-44CC-8CE0-4274D4EB949F}" type="pres">
      <dgm:prSet presAssocID="{87E3A1B7-1DF5-4A37-B3CF-E79DBA653F33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00118C0E-41F8-42B1-9294-DA77A0FFD583}" srcId="{EE81AFA6-27FF-41A3-9D49-39844592879B}" destId="{43055F87-475A-4349-BF46-3C112773A083}" srcOrd="0" destOrd="0" parTransId="{F3DC87BC-2F02-4C1F-BD00-D62BF37475EA}" sibTransId="{B24257E6-5F2D-441D-8124-8E7CE8BD6AAF}"/>
    <dgm:cxn modelId="{1B24D714-AF52-45FB-99E2-F772105871B2}" srcId="{EE81AFA6-27FF-41A3-9D49-39844592879B}" destId="{40B4C0BD-5778-4109-B79B-DDD6CE582884}" srcOrd="1" destOrd="0" parTransId="{3C4D7026-1144-4A25-8278-91E9B0EAF954}" sibTransId="{836D12A4-6625-4702-A4BE-5367BF649190}"/>
    <dgm:cxn modelId="{36EA7C18-EC4F-4139-AB7A-6341F73833DE}" type="presOf" srcId="{40B4C0BD-5778-4109-B79B-DDD6CE582884}" destId="{E246CA3E-8FFC-40F2-9159-A742849876F3}" srcOrd="0" destOrd="0" presId="urn:microsoft.com/office/officeart/2018/2/layout/IconVerticalSolidList"/>
    <dgm:cxn modelId="{76FD205F-C535-4462-9C5B-881C35C3FF59}" srcId="{EE81AFA6-27FF-41A3-9D49-39844592879B}" destId="{87E3A1B7-1DF5-4A37-B3CF-E79DBA653F33}" srcOrd="3" destOrd="0" parTransId="{2B66999E-A974-4B73-AE42-1FC742E90F4E}" sibTransId="{E01D6190-FE0E-4843-B0FF-FF8C0838E08C}"/>
    <dgm:cxn modelId="{3D2CC265-884A-4399-B13C-B2C814C89564}" srcId="{EE81AFA6-27FF-41A3-9D49-39844592879B}" destId="{98D4E1C5-BF98-4B05-A292-04BEBE62F190}" srcOrd="2" destOrd="0" parTransId="{3296FEEA-597A-426B-81AC-F9E0A366DDE4}" sibTransId="{153DDC19-B6A5-4099-8EF3-F09B7B59BD3C}"/>
    <dgm:cxn modelId="{17504255-0144-4A5B-976E-71694C9FD141}" type="presOf" srcId="{98D4E1C5-BF98-4B05-A292-04BEBE62F190}" destId="{AC54644B-08B8-4F9F-9B59-1337D780ABE8}" srcOrd="0" destOrd="0" presId="urn:microsoft.com/office/officeart/2018/2/layout/IconVerticalSolidList"/>
    <dgm:cxn modelId="{9988CD59-6AB9-4262-AC14-444AC065572E}" type="presOf" srcId="{43055F87-475A-4349-BF46-3C112773A083}" destId="{DE8F3A38-EAEF-480A-A9C7-312A437CD56C}" srcOrd="0" destOrd="0" presId="urn:microsoft.com/office/officeart/2018/2/layout/IconVerticalSolidList"/>
    <dgm:cxn modelId="{173E9F91-CCAB-4341-BA93-173D7A3096FB}" type="presOf" srcId="{87E3A1B7-1DF5-4A37-B3CF-E79DBA653F33}" destId="{2C3BF78E-8C8E-44CC-8CE0-4274D4EB949F}" srcOrd="0" destOrd="0" presId="urn:microsoft.com/office/officeart/2018/2/layout/IconVerticalSolidList"/>
    <dgm:cxn modelId="{D7D1D3FE-63F2-49DE-A98D-E0B84D6FC6AA}" type="presOf" srcId="{EE81AFA6-27FF-41A3-9D49-39844592879B}" destId="{0D55F4A2-94B4-4C22-B51F-96B0073DD191}" srcOrd="0" destOrd="0" presId="urn:microsoft.com/office/officeart/2018/2/layout/IconVerticalSolidList"/>
    <dgm:cxn modelId="{8818BDE1-5524-40C2-8C51-D7C92BF513A7}" type="presParOf" srcId="{0D55F4A2-94B4-4C22-B51F-96B0073DD191}" destId="{48C08901-A252-458F-A469-45AC5F3E9734}" srcOrd="0" destOrd="0" presId="urn:microsoft.com/office/officeart/2018/2/layout/IconVerticalSolidList"/>
    <dgm:cxn modelId="{2C000030-B07D-418C-B43C-2AC0C5D89923}" type="presParOf" srcId="{48C08901-A252-458F-A469-45AC5F3E9734}" destId="{66494F03-379A-4621-A677-E39EA9078B5D}" srcOrd="0" destOrd="0" presId="urn:microsoft.com/office/officeart/2018/2/layout/IconVerticalSolidList"/>
    <dgm:cxn modelId="{951D1DBB-1E6A-436F-8B62-CFD032B73560}" type="presParOf" srcId="{48C08901-A252-458F-A469-45AC5F3E9734}" destId="{E7C18240-3026-4ADC-8FB7-905EC63825B2}" srcOrd="1" destOrd="0" presId="urn:microsoft.com/office/officeart/2018/2/layout/IconVerticalSolidList"/>
    <dgm:cxn modelId="{74C28453-54F4-4B2D-BF1B-95EF207683E2}" type="presParOf" srcId="{48C08901-A252-458F-A469-45AC5F3E9734}" destId="{96DA175E-6FF7-4B14-802E-63D0D30CA83E}" srcOrd="2" destOrd="0" presId="urn:microsoft.com/office/officeart/2018/2/layout/IconVerticalSolidList"/>
    <dgm:cxn modelId="{455C1D41-D723-425A-B128-845FC61E4F50}" type="presParOf" srcId="{48C08901-A252-458F-A469-45AC5F3E9734}" destId="{DE8F3A38-EAEF-480A-A9C7-312A437CD56C}" srcOrd="3" destOrd="0" presId="urn:microsoft.com/office/officeart/2018/2/layout/IconVerticalSolidList"/>
    <dgm:cxn modelId="{40C8921C-FDD5-43FE-9356-A52E59D67F78}" type="presParOf" srcId="{0D55F4A2-94B4-4C22-B51F-96B0073DD191}" destId="{56363432-61E4-4356-8564-B9B215E711A2}" srcOrd="1" destOrd="0" presId="urn:microsoft.com/office/officeart/2018/2/layout/IconVerticalSolidList"/>
    <dgm:cxn modelId="{30F95454-C9E0-4426-A217-3C59784DDEB4}" type="presParOf" srcId="{0D55F4A2-94B4-4C22-B51F-96B0073DD191}" destId="{6EA981C2-B389-4FFA-9EBD-E145DA25BA9F}" srcOrd="2" destOrd="0" presId="urn:microsoft.com/office/officeart/2018/2/layout/IconVerticalSolidList"/>
    <dgm:cxn modelId="{48B1BA08-D357-449C-A4FA-B5D27A5A9CEB}" type="presParOf" srcId="{6EA981C2-B389-4FFA-9EBD-E145DA25BA9F}" destId="{A080A00D-ED14-4693-AF22-1DE1AD0725BA}" srcOrd="0" destOrd="0" presId="urn:microsoft.com/office/officeart/2018/2/layout/IconVerticalSolidList"/>
    <dgm:cxn modelId="{B7965C70-F3D1-4B31-871B-1C2D8BD0ED25}" type="presParOf" srcId="{6EA981C2-B389-4FFA-9EBD-E145DA25BA9F}" destId="{37807F97-15DD-4748-A553-DD99303597BB}" srcOrd="1" destOrd="0" presId="urn:microsoft.com/office/officeart/2018/2/layout/IconVerticalSolidList"/>
    <dgm:cxn modelId="{67E9EE5D-4D9B-43F2-90D9-0DEA021C1094}" type="presParOf" srcId="{6EA981C2-B389-4FFA-9EBD-E145DA25BA9F}" destId="{EA10D4A1-9BEF-4157-A93E-2C423FA5E911}" srcOrd="2" destOrd="0" presId="urn:microsoft.com/office/officeart/2018/2/layout/IconVerticalSolidList"/>
    <dgm:cxn modelId="{4619BE2C-8F1C-4C68-88BB-7A3007EFB13B}" type="presParOf" srcId="{6EA981C2-B389-4FFA-9EBD-E145DA25BA9F}" destId="{E246CA3E-8FFC-40F2-9159-A742849876F3}" srcOrd="3" destOrd="0" presId="urn:microsoft.com/office/officeart/2018/2/layout/IconVerticalSolidList"/>
    <dgm:cxn modelId="{7A3136E4-4DDE-4AEA-BD1C-2F02F65A40E5}" type="presParOf" srcId="{0D55F4A2-94B4-4C22-B51F-96B0073DD191}" destId="{78A6D961-F06B-44C0-8918-2C745343BE3B}" srcOrd="3" destOrd="0" presId="urn:microsoft.com/office/officeart/2018/2/layout/IconVerticalSolidList"/>
    <dgm:cxn modelId="{DD365457-7767-4387-985A-6140CEDE0A12}" type="presParOf" srcId="{0D55F4A2-94B4-4C22-B51F-96B0073DD191}" destId="{A401A185-CDE1-4C69-8C57-0737E9E8BCC0}" srcOrd="4" destOrd="0" presId="urn:microsoft.com/office/officeart/2018/2/layout/IconVerticalSolidList"/>
    <dgm:cxn modelId="{88E1BC7B-337A-4650-9E32-F30161F991C3}" type="presParOf" srcId="{A401A185-CDE1-4C69-8C57-0737E9E8BCC0}" destId="{E79AAF01-37C4-48F6-B3D2-6939345A524A}" srcOrd="0" destOrd="0" presId="urn:microsoft.com/office/officeart/2018/2/layout/IconVerticalSolidList"/>
    <dgm:cxn modelId="{368B6F50-1BD5-472D-88CC-8815D7C4F96B}" type="presParOf" srcId="{A401A185-CDE1-4C69-8C57-0737E9E8BCC0}" destId="{593A3B36-D54F-4C67-B44D-94C5EF60523C}" srcOrd="1" destOrd="0" presId="urn:microsoft.com/office/officeart/2018/2/layout/IconVerticalSolidList"/>
    <dgm:cxn modelId="{65006C73-E7E6-4036-8A19-7192B5291BE5}" type="presParOf" srcId="{A401A185-CDE1-4C69-8C57-0737E9E8BCC0}" destId="{129AA6A9-210E-48BE-87F6-D181ED5E30F2}" srcOrd="2" destOrd="0" presId="urn:microsoft.com/office/officeart/2018/2/layout/IconVerticalSolidList"/>
    <dgm:cxn modelId="{528A807E-F035-4B9B-A119-C81CBCFC7707}" type="presParOf" srcId="{A401A185-CDE1-4C69-8C57-0737E9E8BCC0}" destId="{AC54644B-08B8-4F9F-9B59-1337D780ABE8}" srcOrd="3" destOrd="0" presId="urn:microsoft.com/office/officeart/2018/2/layout/IconVerticalSolidList"/>
    <dgm:cxn modelId="{34DEAEBF-77ED-4EAA-B50F-67161F1EA9B3}" type="presParOf" srcId="{0D55F4A2-94B4-4C22-B51F-96B0073DD191}" destId="{F5E59D65-6408-4591-9A4E-B06BE647446E}" srcOrd="5" destOrd="0" presId="urn:microsoft.com/office/officeart/2018/2/layout/IconVerticalSolidList"/>
    <dgm:cxn modelId="{E7BCBDC2-7645-4937-9FD2-FB5047672716}" type="presParOf" srcId="{0D55F4A2-94B4-4C22-B51F-96B0073DD191}" destId="{F29FC8A6-D19A-4215-8704-1144519734DB}" srcOrd="6" destOrd="0" presId="urn:microsoft.com/office/officeart/2018/2/layout/IconVerticalSolidList"/>
    <dgm:cxn modelId="{08FDB975-BE6A-44A3-B5B3-F396D6450550}" type="presParOf" srcId="{F29FC8A6-D19A-4215-8704-1144519734DB}" destId="{C7E3E698-08D2-43B2-AD72-C2C1F6CB3186}" srcOrd="0" destOrd="0" presId="urn:microsoft.com/office/officeart/2018/2/layout/IconVerticalSolidList"/>
    <dgm:cxn modelId="{BF246DB6-A6DE-4921-B7F9-1601DCC5A13E}" type="presParOf" srcId="{F29FC8A6-D19A-4215-8704-1144519734DB}" destId="{6C9E24C1-805A-4480-8C5C-B9A5F9B97434}" srcOrd="1" destOrd="0" presId="urn:microsoft.com/office/officeart/2018/2/layout/IconVerticalSolidList"/>
    <dgm:cxn modelId="{8295834D-86F5-4DF4-BDAA-F5EDCA9F64A9}" type="presParOf" srcId="{F29FC8A6-D19A-4215-8704-1144519734DB}" destId="{4117C62A-D5A2-46FC-8251-A0832F390090}" srcOrd="2" destOrd="0" presId="urn:microsoft.com/office/officeart/2018/2/layout/IconVerticalSolidList"/>
    <dgm:cxn modelId="{05DC2CFE-CE8B-4B12-AA3E-450F9D94390C}" type="presParOf" srcId="{F29FC8A6-D19A-4215-8704-1144519734DB}" destId="{2C3BF78E-8C8E-44CC-8CE0-4274D4EB949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494F03-379A-4621-A677-E39EA9078B5D}">
      <dsp:nvSpPr>
        <dsp:cNvPr id="0" name=""/>
        <dsp:cNvSpPr/>
      </dsp:nvSpPr>
      <dsp:spPr>
        <a:xfrm>
          <a:off x="0" y="1897"/>
          <a:ext cx="6496050" cy="9617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C18240-3026-4ADC-8FB7-905EC63825B2}">
      <dsp:nvSpPr>
        <dsp:cNvPr id="0" name=""/>
        <dsp:cNvSpPr/>
      </dsp:nvSpPr>
      <dsp:spPr>
        <a:xfrm>
          <a:off x="290922" y="218286"/>
          <a:ext cx="528950" cy="5289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8F3A38-EAEF-480A-A9C7-312A437CD56C}">
      <dsp:nvSpPr>
        <dsp:cNvPr id="0" name=""/>
        <dsp:cNvSpPr/>
      </dsp:nvSpPr>
      <dsp:spPr>
        <a:xfrm>
          <a:off x="1110795" y="1897"/>
          <a:ext cx="5385254" cy="961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783" tIns="101783" rIns="101783" bIns="10178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200" kern="1200"/>
            <a:t>Virtual machines</a:t>
          </a:r>
          <a:endParaRPr lang="en-US" sz="2200" kern="1200"/>
        </a:p>
      </dsp:txBody>
      <dsp:txXfrm>
        <a:off x="1110795" y="1897"/>
        <a:ext cx="5385254" cy="961727"/>
      </dsp:txXfrm>
    </dsp:sp>
    <dsp:sp modelId="{A080A00D-ED14-4693-AF22-1DE1AD0725BA}">
      <dsp:nvSpPr>
        <dsp:cNvPr id="0" name=""/>
        <dsp:cNvSpPr/>
      </dsp:nvSpPr>
      <dsp:spPr>
        <a:xfrm>
          <a:off x="0" y="1204056"/>
          <a:ext cx="6496050" cy="9617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807F97-15DD-4748-A553-DD99303597BB}">
      <dsp:nvSpPr>
        <dsp:cNvPr id="0" name=""/>
        <dsp:cNvSpPr/>
      </dsp:nvSpPr>
      <dsp:spPr>
        <a:xfrm>
          <a:off x="290922" y="1420445"/>
          <a:ext cx="528950" cy="5289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46CA3E-8FFC-40F2-9159-A742849876F3}">
      <dsp:nvSpPr>
        <dsp:cNvPr id="0" name=""/>
        <dsp:cNvSpPr/>
      </dsp:nvSpPr>
      <dsp:spPr>
        <a:xfrm>
          <a:off x="1110795" y="1204056"/>
          <a:ext cx="5385254" cy="961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783" tIns="101783" rIns="101783" bIns="10178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200" kern="1200"/>
            <a:t>Dynamic languages(e.g.  Javascript)</a:t>
          </a:r>
          <a:endParaRPr lang="en-US" sz="2200" kern="1200"/>
        </a:p>
      </dsp:txBody>
      <dsp:txXfrm>
        <a:off x="1110795" y="1204056"/>
        <a:ext cx="5385254" cy="961727"/>
      </dsp:txXfrm>
    </dsp:sp>
    <dsp:sp modelId="{E79AAF01-37C4-48F6-B3D2-6939345A524A}">
      <dsp:nvSpPr>
        <dsp:cNvPr id="0" name=""/>
        <dsp:cNvSpPr/>
      </dsp:nvSpPr>
      <dsp:spPr>
        <a:xfrm>
          <a:off x="0" y="2406215"/>
          <a:ext cx="6496050" cy="9617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3A3B36-D54F-4C67-B44D-94C5EF60523C}">
      <dsp:nvSpPr>
        <dsp:cNvPr id="0" name=""/>
        <dsp:cNvSpPr/>
      </dsp:nvSpPr>
      <dsp:spPr>
        <a:xfrm>
          <a:off x="290922" y="2622604"/>
          <a:ext cx="528950" cy="52895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54644B-08B8-4F9F-9B59-1337D780ABE8}">
      <dsp:nvSpPr>
        <dsp:cNvPr id="0" name=""/>
        <dsp:cNvSpPr/>
      </dsp:nvSpPr>
      <dsp:spPr>
        <a:xfrm>
          <a:off x="1110795" y="2406215"/>
          <a:ext cx="5385254" cy="961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783" tIns="101783" rIns="101783" bIns="10178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200" kern="1200"/>
            <a:t>Gaming and graphics</a:t>
          </a:r>
          <a:endParaRPr lang="en-US" sz="2200" kern="1200"/>
        </a:p>
      </dsp:txBody>
      <dsp:txXfrm>
        <a:off x="1110795" y="2406215"/>
        <a:ext cx="5385254" cy="961727"/>
      </dsp:txXfrm>
    </dsp:sp>
    <dsp:sp modelId="{C7E3E698-08D2-43B2-AD72-C2C1F6CB3186}">
      <dsp:nvSpPr>
        <dsp:cNvPr id="0" name=""/>
        <dsp:cNvSpPr/>
      </dsp:nvSpPr>
      <dsp:spPr>
        <a:xfrm>
          <a:off x="0" y="3608375"/>
          <a:ext cx="6496050" cy="9617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9E24C1-805A-4480-8C5C-B9A5F9B97434}">
      <dsp:nvSpPr>
        <dsp:cNvPr id="0" name=""/>
        <dsp:cNvSpPr/>
      </dsp:nvSpPr>
      <dsp:spPr>
        <a:xfrm>
          <a:off x="290922" y="3824763"/>
          <a:ext cx="528950" cy="52895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3BF78E-8C8E-44CC-8CE0-4274D4EB949F}">
      <dsp:nvSpPr>
        <dsp:cNvPr id="0" name=""/>
        <dsp:cNvSpPr/>
      </dsp:nvSpPr>
      <dsp:spPr>
        <a:xfrm>
          <a:off x="1110795" y="3608375"/>
          <a:ext cx="5385254" cy="961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783" tIns="101783" rIns="101783" bIns="10178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200" kern="1200"/>
            <a:t>Companies that work with big data</a:t>
          </a:r>
          <a:endParaRPr lang="en-US" sz="2200" kern="1200"/>
        </a:p>
      </dsp:txBody>
      <dsp:txXfrm>
        <a:off x="1110795" y="3608375"/>
        <a:ext cx="5385254" cy="9617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97D9E5-16FE-4A2E-9805-C519DE9D3040}" type="datetimeFigureOut">
              <a:rPr lang="en-NZ" smtClean="0"/>
              <a:t>28/10/2024</a:t>
            </a:fld>
            <a:endParaRPr lang="en-N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EE1673-0553-4148-A07E-DCD73FF70A1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0939066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A0DB0-A85B-4487-8F34-6C89C5E4FE9D}" type="datetime1">
              <a:rPr lang="en-NZ" smtClean="0"/>
              <a:t>28/10/2024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093610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3748D-C940-46E8-A8FE-39A302589491}" type="datetime1">
              <a:rPr lang="en-NZ" smtClean="0"/>
              <a:t>28/10/2024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125356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F1FAA-C845-4339-889E-28EF06EE40FF}" type="datetime1">
              <a:rPr lang="en-NZ" smtClean="0"/>
              <a:t>28/10/2024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0984303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BABD2-5B36-4C22-8FAE-825B3CD25B81}" type="datetime1">
              <a:rPr lang="en-NZ" smtClean="0"/>
              <a:t>28/10/2024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‹#›</a:t>
            </a:fld>
            <a:endParaRPr lang="en-NZ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033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4032B-D658-433F-842C-DAFAE1FBCD74}" type="datetime1">
              <a:rPr lang="en-NZ" smtClean="0"/>
              <a:t>28/10/2024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7834833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BD24D-BB39-48BC-8468-64E039742EBA}" type="datetime1">
              <a:rPr lang="en-NZ" smtClean="0"/>
              <a:t>28/10/2024</a:t>
            </a:fld>
            <a:endParaRPr lang="en-NZ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5233939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EC8BB-492B-4068-A56A-07D34DE636F2}" type="datetime1">
              <a:rPr lang="en-NZ" smtClean="0"/>
              <a:t>28/10/2024</a:t>
            </a:fld>
            <a:endParaRPr lang="en-NZ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9624336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142B1-8092-47B7-9305-FA1D52CEA1CE}" type="datetime1">
              <a:rPr lang="en-NZ" smtClean="0"/>
              <a:t>28/10/2024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097520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740B9-E3C6-4C7C-A2EA-16EBC5D7C804}" type="datetime1">
              <a:rPr lang="en-NZ" smtClean="0"/>
              <a:t>28/10/2024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67082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A93E3-8E57-4E1F-B6A6-44FB3C00BCF0}" type="datetime1">
              <a:rPr lang="en-NZ" smtClean="0"/>
              <a:t>28/10/2024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174314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88324-9239-4A6A-B263-18CF364C18E6}" type="datetime1">
              <a:rPr lang="en-NZ" smtClean="0"/>
              <a:t>28/10/2024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104383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4155E-B995-4A63-957A-09BAD2FBC677}" type="datetime1">
              <a:rPr lang="en-NZ" smtClean="0"/>
              <a:t>28/10/2024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93499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52875-0C79-4139-AC32-AABE6788AEEA}" type="datetime1">
              <a:rPr lang="en-NZ" smtClean="0"/>
              <a:t>28/10/2024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11020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F642C-953D-4942-A0BD-F75D51C3B3D0}" type="datetime1">
              <a:rPr lang="en-NZ" smtClean="0"/>
              <a:t>28/10/2024</a:t>
            </a:fld>
            <a:endParaRPr lang="en-NZ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850598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42B63-0C58-44B7-A52C-10399CE2763E}" type="datetime1">
              <a:rPr lang="en-NZ" smtClean="0"/>
              <a:t>28/10/2024</a:t>
            </a:fld>
            <a:endParaRPr lang="en-NZ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036601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87F2A-8ED5-40BC-A804-86A9632A31D7}" type="datetime1">
              <a:rPr lang="en-NZ" smtClean="0"/>
              <a:t>28/10/2024</a:t>
            </a:fld>
            <a:endParaRPr lang="en-NZ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65597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796AF-1BE4-4202-AFC4-0C711630C0B7}" type="datetime1">
              <a:rPr lang="en-NZ" smtClean="0"/>
              <a:t>28/10/2024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31981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4BE01E5-D6DC-4CBF-AB22-D83052A50459}" type="datetime1">
              <a:rPr lang="en-NZ" smtClean="0"/>
              <a:t>28/10/2024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50A921-1625-4E66-8B53-913CC32CAF3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589861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ebivenlo/esd-2024-jit-compiler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quizizz.com/join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DDA290-DC25-B4C5-3266-D3169E8C6F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91925" y="1325880"/>
            <a:ext cx="3751259" cy="3066507"/>
          </a:xfrm>
        </p:spPr>
        <p:txBody>
          <a:bodyPr>
            <a:normAutofit/>
          </a:bodyPr>
          <a:lstStyle/>
          <a:p>
            <a:r>
              <a:rPr lang="nl-NL" sz="5400">
                <a:solidFill>
                  <a:srgbClr val="EBEBEB"/>
                </a:solidFill>
              </a:rPr>
              <a:t>Workshop</a:t>
            </a:r>
            <a:endParaRPr lang="en-NZ" sz="5400">
              <a:solidFill>
                <a:srgbClr val="EBEBEB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D7C853-B19F-9CC9-C86F-F0209E1ABF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91925" y="4588329"/>
            <a:ext cx="3352375" cy="1621508"/>
          </a:xfrm>
        </p:spPr>
        <p:txBody>
          <a:bodyPr>
            <a:normAutofit/>
          </a:bodyPr>
          <a:lstStyle/>
          <a:p>
            <a:r>
              <a:rPr lang="nl-NL" sz="1800">
                <a:solidFill>
                  <a:schemeClr val="tx2">
                    <a:lumMod val="40000"/>
                    <a:lumOff val="60000"/>
                  </a:schemeClr>
                </a:solidFill>
              </a:rPr>
              <a:t>Made </a:t>
            </a:r>
            <a:r>
              <a:rPr lang="nl-NL" sz="1800" err="1">
                <a:solidFill>
                  <a:schemeClr val="tx2">
                    <a:lumMod val="40000"/>
                    <a:lumOff val="60000"/>
                  </a:schemeClr>
                </a:solidFill>
              </a:rPr>
              <a:t>by</a:t>
            </a:r>
            <a:r>
              <a:rPr lang="nl-NL" sz="1800">
                <a:solidFill>
                  <a:schemeClr val="tx2">
                    <a:lumMod val="40000"/>
                    <a:lumOff val="60000"/>
                  </a:schemeClr>
                </a:solidFill>
              </a:rPr>
              <a:t> Jorge and Thijs</a:t>
            </a:r>
          </a:p>
          <a:p>
            <a:endParaRPr lang="nl-NL" sz="180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2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NZ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178C35-388D-BCB8-1E81-17376261DC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854" y="1696497"/>
            <a:ext cx="6270662" cy="346454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5813523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E78424C-6FD0-41F8-9CAA-5DC19C423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0C4E1B-00E5-859C-2C85-775346947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1447800"/>
            <a:ext cx="3108626" cy="4572000"/>
          </a:xfrm>
        </p:spPr>
        <p:txBody>
          <a:bodyPr anchor="ctr">
            <a:normAutofit/>
          </a:bodyPr>
          <a:lstStyle/>
          <a:p>
            <a:r>
              <a:rPr lang="en-NZ" sz="3200">
                <a:solidFill>
                  <a:srgbClr val="F2F2F2"/>
                </a:solidFill>
              </a:rPr>
              <a:t>What are use cases for JIT compiler?</a:t>
            </a:r>
            <a:br>
              <a:rPr lang="en-NZ" sz="3200">
                <a:solidFill>
                  <a:srgbClr val="F2F2F2"/>
                </a:solidFill>
              </a:rPr>
            </a:br>
            <a:endParaRPr lang="en-NZ" sz="3200">
              <a:solidFill>
                <a:srgbClr val="F2F2F2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D136760-57DC-4301-8BEA-B71AD2D139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61310" y="0"/>
            <a:ext cx="8030690" cy="6858000"/>
          </a:xfrm>
          <a:custGeom>
            <a:avLst/>
            <a:gdLst>
              <a:gd name="connsiteX0" fmla="*/ 1176 w 8030690"/>
              <a:gd name="connsiteY0" fmla="*/ 0 h 6858000"/>
              <a:gd name="connsiteX1" fmla="*/ 1344715 w 8030690"/>
              <a:gd name="connsiteY1" fmla="*/ 0 h 6858000"/>
              <a:gd name="connsiteX2" fmla="*/ 1344715 w 8030690"/>
              <a:gd name="connsiteY2" fmla="*/ 0 h 6858000"/>
              <a:gd name="connsiteX3" fmla="*/ 8030690 w 8030690"/>
              <a:gd name="connsiteY3" fmla="*/ 0 h 6858000"/>
              <a:gd name="connsiteX4" fmla="*/ 8030690 w 8030690"/>
              <a:gd name="connsiteY4" fmla="*/ 6858000 h 6858000"/>
              <a:gd name="connsiteX5" fmla="*/ 477746 w 8030690"/>
              <a:gd name="connsiteY5" fmla="*/ 6858000 h 6858000"/>
              <a:gd name="connsiteX6" fmla="*/ 477746 w 8030690"/>
              <a:gd name="connsiteY6" fmla="*/ 6858000 h 6858000"/>
              <a:gd name="connsiteX7" fmla="*/ 0 w 8030690"/>
              <a:gd name="connsiteY7" fmla="*/ 6858000 h 6858000"/>
              <a:gd name="connsiteX8" fmla="*/ 5883 w 8030690"/>
              <a:gd name="connsiteY8" fmla="*/ 6817538 h 6858000"/>
              <a:gd name="connsiteX9" fmla="*/ 23196 w 8030690"/>
              <a:gd name="connsiteY9" fmla="*/ 6698894 h 6858000"/>
              <a:gd name="connsiteX10" fmla="*/ 35298 w 8030690"/>
              <a:gd name="connsiteY10" fmla="*/ 6612483 h 6858000"/>
              <a:gd name="connsiteX11" fmla="*/ 48073 w 8030690"/>
              <a:gd name="connsiteY11" fmla="*/ 6509613 h 6858000"/>
              <a:gd name="connsiteX12" fmla="*/ 63369 w 8030690"/>
              <a:gd name="connsiteY12" fmla="*/ 6387541 h 6858000"/>
              <a:gd name="connsiteX13" fmla="*/ 79506 w 8030690"/>
              <a:gd name="connsiteY13" fmla="*/ 6252438 h 6858000"/>
              <a:gd name="connsiteX14" fmla="*/ 96483 w 8030690"/>
              <a:gd name="connsiteY14" fmla="*/ 6100191 h 6858000"/>
              <a:gd name="connsiteX15" fmla="*/ 114468 w 8030690"/>
              <a:gd name="connsiteY15" fmla="*/ 5934227 h 6858000"/>
              <a:gd name="connsiteX16" fmla="*/ 132454 w 8030690"/>
              <a:gd name="connsiteY16" fmla="*/ 5753862 h 6858000"/>
              <a:gd name="connsiteX17" fmla="*/ 150775 w 8030690"/>
              <a:gd name="connsiteY17" fmla="*/ 5561838 h 6858000"/>
              <a:gd name="connsiteX18" fmla="*/ 167752 w 8030690"/>
              <a:gd name="connsiteY18" fmla="*/ 5354726 h 6858000"/>
              <a:gd name="connsiteX19" fmla="*/ 184057 w 8030690"/>
              <a:gd name="connsiteY19" fmla="*/ 5138013 h 6858000"/>
              <a:gd name="connsiteX20" fmla="*/ 198849 w 8030690"/>
              <a:gd name="connsiteY20" fmla="*/ 4908956 h 6858000"/>
              <a:gd name="connsiteX21" fmla="*/ 212968 w 8030690"/>
              <a:gd name="connsiteY21" fmla="*/ 4670298 h 6858000"/>
              <a:gd name="connsiteX22" fmla="*/ 226248 w 8030690"/>
              <a:gd name="connsiteY22" fmla="*/ 4421352 h 6858000"/>
              <a:gd name="connsiteX23" fmla="*/ 230954 w 8030690"/>
              <a:gd name="connsiteY23" fmla="*/ 4293793 h 6858000"/>
              <a:gd name="connsiteX24" fmla="*/ 236165 w 8030690"/>
              <a:gd name="connsiteY24" fmla="*/ 4163491 h 6858000"/>
              <a:gd name="connsiteX25" fmla="*/ 241039 w 8030690"/>
              <a:gd name="connsiteY25" fmla="*/ 4031132 h 6858000"/>
              <a:gd name="connsiteX26" fmla="*/ 244233 w 8030690"/>
              <a:gd name="connsiteY26" fmla="*/ 3898087 h 6858000"/>
              <a:gd name="connsiteX27" fmla="*/ 247091 w 8030690"/>
              <a:gd name="connsiteY27" fmla="*/ 3762298 h 6858000"/>
              <a:gd name="connsiteX28" fmla="*/ 250116 w 8030690"/>
              <a:gd name="connsiteY28" fmla="*/ 3625138 h 6858000"/>
              <a:gd name="connsiteX29" fmla="*/ 252133 w 8030690"/>
              <a:gd name="connsiteY29" fmla="*/ 3485235 h 6858000"/>
              <a:gd name="connsiteX30" fmla="*/ 252133 w 8030690"/>
              <a:gd name="connsiteY30" fmla="*/ 3343960 h 6858000"/>
              <a:gd name="connsiteX31" fmla="*/ 253142 w 8030690"/>
              <a:gd name="connsiteY31" fmla="*/ 3201314 h 6858000"/>
              <a:gd name="connsiteX32" fmla="*/ 252133 w 8030690"/>
              <a:gd name="connsiteY32" fmla="*/ 3057296 h 6858000"/>
              <a:gd name="connsiteX33" fmla="*/ 250116 w 8030690"/>
              <a:gd name="connsiteY33" fmla="*/ 2911221 h 6858000"/>
              <a:gd name="connsiteX34" fmla="*/ 248267 w 8030690"/>
              <a:gd name="connsiteY34" fmla="*/ 2765145 h 6858000"/>
              <a:gd name="connsiteX35" fmla="*/ 244233 w 8030690"/>
              <a:gd name="connsiteY35" fmla="*/ 2617013 h 6858000"/>
              <a:gd name="connsiteX36" fmla="*/ 240031 w 8030690"/>
              <a:gd name="connsiteY36" fmla="*/ 2467508 h 6858000"/>
              <a:gd name="connsiteX37" fmla="*/ 235156 w 8030690"/>
              <a:gd name="connsiteY37" fmla="*/ 2318004 h 6858000"/>
              <a:gd name="connsiteX38" fmla="*/ 228265 w 8030690"/>
              <a:gd name="connsiteY38" fmla="*/ 2167128 h 6858000"/>
              <a:gd name="connsiteX39" fmla="*/ 220028 w 8030690"/>
              <a:gd name="connsiteY39" fmla="*/ 2014880 h 6858000"/>
              <a:gd name="connsiteX40" fmla="*/ 212128 w 8030690"/>
              <a:gd name="connsiteY40" fmla="*/ 1861947 h 6858000"/>
              <a:gd name="connsiteX41" fmla="*/ 202043 w 8030690"/>
              <a:gd name="connsiteY41" fmla="*/ 1709013 h 6858000"/>
              <a:gd name="connsiteX42" fmla="*/ 189940 w 8030690"/>
              <a:gd name="connsiteY42" fmla="*/ 1554023 h 6858000"/>
              <a:gd name="connsiteX43" fmla="*/ 177838 w 8030690"/>
              <a:gd name="connsiteY43" fmla="*/ 1401089 h 6858000"/>
              <a:gd name="connsiteX44" fmla="*/ 163886 w 8030690"/>
              <a:gd name="connsiteY44" fmla="*/ 1245413 h 6858000"/>
              <a:gd name="connsiteX45" fmla="*/ 148590 w 8030690"/>
              <a:gd name="connsiteY45" fmla="*/ 1089050 h 6858000"/>
              <a:gd name="connsiteX46" fmla="*/ 132454 w 8030690"/>
              <a:gd name="connsiteY46" fmla="*/ 934745 h 6858000"/>
              <a:gd name="connsiteX47" fmla="*/ 113628 w 8030690"/>
              <a:gd name="connsiteY47" fmla="*/ 778383 h 6858000"/>
              <a:gd name="connsiteX48" fmla="*/ 93457 w 8030690"/>
              <a:gd name="connsiteY48" fmla="*/ 622706 h 6858000"/>
              <a:gd name="connsiteX49" fmla="*/ 73454 w 8030690"/>
              <a:gd name="connsiteY49" fmla="*/ 466344 h 6858000"/>
              <a:gd name="connsiteX50" fmla="*/ 50090 w 8030690"/>
              <a:gd name="connsiteY50" fmla="*/ 310667 h 6858000"/>
              <a:gd name="connsiteX51" fmla="*/ 26222 w 8030690"/>
              <a:gd name="connsiteY51" fmla="*/ 15567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8030690" h="6858000">
                <a:moveTo>
                  <a:pt x="1176" y="0"/>
                </a:moveTo>
                <a:lnTo>
                  <a:pt x="1344715" y="0"/>
                </a:lnTo>
                <a:lnTo>
                  <a:pt x="1344715" y="0"/>
                </a:lnTo>
                <a:lnTo>
                  <a:pt x="8030690" y="0"/>
                </a:lnTo>
                <a:lnTo>
                  <a:pt x="8030690" y="6858000"/>
                </a:lnTo>
                <a:lnTo>
                  <a:pt x="477746" y="6858000"/>
                </a:lnTo>
                <a:lnTo>
                  <a:pt x="477746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8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8" y="5934227"/>
                </a:lnTo>
                <a:lnTo>
                  <a:pt x="132454" y="5753862"/>
                </a:lnTo>
                <a:lnTo>
                  <a:pt x="150775" y="5561838"/>
                </a:lnTo>
                <a:lnTo>
                  <a:pt x="167752" y="5354726"/>
                </a:lnTo>
                <a:lnTo>
                  <a:pt x="184057" y="5138013"/>
                </a:lnTo>
                <a:lnTo>
                  <a:pt x="198849" y="4908956"/>
                </a:lnTo>
                <a:lnTo>
                  <a:pt x="212968" y="4670298"/>
                </a:lnTo>
                <a:lnTo>
                  <a:pt x="226248" y="4421352"/>
                </a:lnTo>
                <a:lnTo>
                  <a:pt x="230954" y="4293793"/>
                </a:lnTo>
                <a:lnTo>
                  <a:pt x="236165" y="4163491"/>
                </a:lnTo>
                <a:lnTo>
                  <a:pt x="241039" y="4031132"/>
                </a:lnTo>
                <a:lnTo>
                  <a:pt x="244233" y="3898087"/>
                </a:lnTo>
                <a:lnTo>
                  <a:pt x="247091" y="3762298"/>
                </a:lnTo>
                <a:lnTo>
                  <a:pt x="250116" y="3625138"/>
                </a:lnTo>
                <a:lnTo>
                  <a:pt x="252133" y="3485235"/>
                </a:lnTo>
                <a:lnTo>
                  <a:pt x="252133" y="3343960"/>
                </a:lnTo>
                <a:lnTo>
                  <a:pt x="253142" y="3201314"/>
                </a:lnTo>
                <a:lnTo>
                  <a:pt x="252133" y="3057296"/>
                </a:lnTo>
                <a:lnTo>
                  <a:pt x="250116" y="2911221"/>
                </a:lnTo>
                <a:lnTo>
                  <a:pt x="248267" y="2765145"/>
                </a:lnTo>
                <a:lnTo>
                  <a:pt x="244233" y="2617013"/>
                </a:lnTo>
                <a:lnTo>
                  <a:pt x="240031" y="2467508"/>
                </a:lnTo>
                <a:lnTo>
                  <a:pt x="235156" y="2318004"/>
                </a:lnTo>
                <a:lnTo>
                  <a:pt x="228265" y="2167128"/>
                </a:lnTo>
                <a:lnTo>
                  <a:pt x="220028" y="2014880"/>
                </a:lnTo>
                <a:lnTo>
                  <a:pt x="212128" y="1861947"/>
                </a:lnTo>
                <a:lnTo>
                  <a:pt x="202043" y="1709013"/>
                </a:lnTo>
                <a:lnTo>
                  <a:pt x="189940" y="1554023"/>
                </a:lnTo>
                <a:lnTo>
                  <a:pt x="177838" y="1401089"/>
                </a:lnTo>
                <a:lnTo>
                  <a:pt x="163886" y="1245413"/>
                </a:lnTo>
                <a:lnTo>
                  <a:pt x="148590" y="1089050"/>
                </a:lnTo>
                <a:lnTo>
                  <a:pt x="132454" y="934745"/>
                </a:lnTo>
                <a:lnTo>
                  <a:pt x="113628" y="778383"/>
                </a:lnTo>
                <a:lnTo>
                  <a:pt x="93457" y="622706"/>
                </a:lnTo>
                <a:lnTo>
                  <a:pt x="73454" y="466344"/>
                </a:lnTo>
                <a:lnTo>
                  <a:pt x="50090" y="310667"/>
                </a:lnTo>
                <a:lnTo>
                  <a:pt x="26222" y="1556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 11">
            <a:extLst>
              <a:ext uri="{FF2B5EF4-FFF2-40B4-BE49-F238E27FC236}">
                <a16:creationId xmlns:a16="http://schemas.microsoft.com/office/drawing/2014/main" id="{BDC58DEA-1307-4F44-AD47-E613D8B76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99B912D-1E4B-42AF-A2BE-CFEFEC916E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C79FBC-675A-A878-9411-07F35A133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E50A921-1625-4E66-8B53-913CC32CAF35}" type="slidenum">
              <a:rPr lang="en-NZ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10</a:t>
            </a:fld>
            <a:endParaRPr lang="en-NZ">
              <a:solidFill>
                <a:srgbClr val="FFFFFF"/>
              </a:solidFill>
            </a:endParaRP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E78EF640-816C-0A99-4DED-8251D7DF5C5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5073143"/>
              </p:ext>
            </p:extLst>
          </p:nvPr>
        </p:nvGraphicFramePr>
        <p:xfrm>
          <a:off x="5048250" y="1447800"/>
          <a:ext cx="649605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550545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DBC2B-E75C-9A9F-A916-498EDE937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Where</a:t>
            </a:r>
            <a:r>
              <a:rPr lang="nl-NL" dirty="0"/>
              <a:t> NOT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use</a:t>
            </a:r>
            <a:r>
              <a:rPr lang="nl-NL" dirty="0"/>
              <a:t> JIT compiler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9E86B-B802-E3FE-5FDE-FD0BDDD59D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Programs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simplicity</a:t>
            </a:r>
            <a:endParaRPr lang="nl-NL" dirty="0"/>
          </a:p>
          <a:p>
            <a:r>
              <a:rPr lang="nl-NL" dirty="0" err="1"/>
              <a:t>Interpreters</a:t>
            </a:r>
            <a:r>
              <a:rPr lang="nl-NL" dirty="0"/>
              <a:t> are easy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implement</a:t>
            </a:r>
            <a:endParaRPr lang="nl-NL" dirty="0"/>
          </a:p>
          <a:p>
            <a:r>
              <a:rPr lang="en-NZ" dirty="0"/>
              <a:t>Resource Constraints</a:t>
            </a:r>
          </a:p>
          <a:p>
            <a:r>
              <a:rPr lang="en-NZ" dirty="0"/>
              <a:t>Security Concerns</a:t>
            </a:r>
          </a:p>
          <a:p>
            <a:endParaRPr lang="en-NZ" dirty="0"/>
          </a:p>
          <a:p>
            <a:endParaRPr lang="en-NZ" dirty="0"/>
          </a:p>
          <a:p>
            <a:r>
              <a:rPr lang="nl-NL" dirty="0" err="1"/>
              <a:t>Examples</a:t>
            </a:r>
            <a:r>
              <a:rPr lang="nl-NL" dirty="0"/>
              <a:t> are: C, C++, Rust, Go</a:t>
            </a:r>
          </a:p>
          <a:p>
            <a:endParaRPr lang="en-NZ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E7AB6B-8513-EFA9-44F5-5CF6AF9C1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11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6518345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A54BA-69C1-CC93-2155-FA03F78A8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err="1"/>
              <a:t>Exersices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75DF82-4CFD-13E9-E711-AEA65E88C0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In order </a:t>
            </a:r>
            <a:r>
              <a:rPr lang="nl-NL" dirty="0" err="1"/>
              <a:t>to</a:t>
            </a:r>
            <a:r>
              <a:rPr lang="nl-NL" dirty="0"/>
              <a:t> do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exersices</a:t>
            </a:r>
            <a:r>
              <a:rPr lang="nl-NL" dirty="0"/>
              <a:t> </a:t>
            </a:r>
            <a:r>
              <a:rPr lang="nl-NL" dirty="0" err="1"/>
              <a:t>provided</a:t>
            </a:r>
            <a:r>
              <a:rPr lang="nl-NL" dirty="0"/>
              <a:t> </a:t>
            </a:r>
            <a:r>
              <a:rPr lang="nl-NL" dirty="0" err="1"/>
              <a:t>by</a:t>
            </a:r>
            <a:r>
              <a:rPr lang="nl-NL" dirty="0"/>
              <a:t> </a:t>
            </a:r>
            <a:r>
              <a:rPr lang="nl-NL" dirty="0" err="1"/>
              <a:t>us</a:t>
            </a:r>
            <a:r>
              <a:rPr lang="nl-NL" dirty="0"/>
              <a:t>, </a:t>
            </a:r>
            <a:r>
              <a:rPr lang="nl-NL" dirty="0" err="1"/>
              <a:t>please</a:t>
            </a:r>
            <a:r>
              <a:rPr lang="nl-NL" dirty="0"/>
              <a:t> follow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following</a:t>
            </a:r>
            <a:r>
              <a:rPr lang="nl-NL" dirty="0"/>
              <a:t> steps:</a:t>
            </a:r>
          </a:p>
          <a:p>
            <a:pPr marL="457200" indent="-457200">
              <a:buFont typeface="+mj-lt"/>
              <a:buAutoNum type="arabicPeriod"/>
            </a:pPr>
            <a:r>
              <a:rPr lang="en-NZ" dirty="0"/>
              <a:t>Go to: </a:t>
            </a:r>
            <a:r>
              <a:rPr lang="en-NZ" dirty="0">
                <a:hlinkClick r:id="rId2"/>
              </a:rPr>
              <a:t>https://github.com/sebivenlo/esd-2024-jit-compiler</a:t>
            </a:r>
            <a:endParaRPr lang="en-NZ" dirty="0"/>
          </a:p>
          <a:p>
            <a:pPr marL="457200" indent="-457200">
              <a:buFont typeface="+mj-lt"/>
              <a:buAutoNum type="arabicPeriod"/>
            </a:pPr>
            <a:r>
              <a:rPr lang="en-NZ" dirty="0"/>
              <a:t>Clone the repository and open </a:t>
            </a:r>
            <a:r>
              <a:rPr lang="en-NZ" dirty="0" err="1"/>
              <a:t>VSCode</a:t>
            </a:r>
            <a:endParaRPr lang="en-NZ" dirty="0"/>
          </a:p>
          <a:p>
            <a:pPr marL="457200" indent="-457200">
              <a:buFont typeface="+mj-lt"/>
              <a:buAutoNum type="arabicPeriod"/>
            </a:pPr>
            <a:r>
              <a:rPr lang="en-NZ" dirty="0"/>
              <a:t>Install all Docker images using </a:t>
            </a:r>
            <a:r>
              <a:rPr lang="en-NZ" dirty="0" err="1"/>
              <a:t>devContainer</a:t>
            </a:r>
            <a:r>
              <a:rPr lang="en-NZ" dirty="0"/>
              <a:t> dependency(ask us if you need help)</a:t>
            </a:r>
          </a:p>
          <a:p>
            <a:pPr marL="457200" indent="-457200">
              <a:buFont typeface="+mj-lt"/>
              <a:buAutoNum type="arabicPeriod"/>
            </a:pPr>
            <a:r>
              <a:rPr lang="en-NZ" dirty="0"/>
              <a:t>Wait for everyone to finish the installation</a:t>
            </a:r>
          </a:p>
          <a:p>
            <a:pPr marL="457200" indent="-457200">
              <a:buFont typeface="+mj-lt"/>
              <a:buAutoNum type="arabicPeriod"/>
            </a:pPr>
            <a:endParaRPr lang="en-NZ" dirty="0"/>
          </a:p>
          <a:p>
            <a:pPr marL="457200" indent="-457200">
              <a:buFont typeface="+mj-lt"/>
              <a:buAutoNum type="arabicPeriod"/>
            </a:pPr>
            <a:endParaRPr lang="en-NZ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DC8A37-FB29-04DF-14BA-575D24681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12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9933580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6F548-FBE1-EF41-8DE4-E0597C356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Exercise</a:t>
            </a:r>
            <a:r>
              <a:rPr lang="nl-NL" dirty="0"/>
              <a:t> 1 - JAVA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04F95A-E780-B6DF-5EB4-14E92BF2E6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52D211-E54C-292A-D2FE-77A3D056D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13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4632972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D6C6B-7FE0-84BC-1F65-870B3C796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4212709"/>
            <a:ext cx="9164206" cy="831400"/>
          </a:xfrm>
        </p:spPr>
        <p:txBody>
          <a:bodyPr>
            <a:normAutofit/>
          </a:bodyPr>
          <a:lstStyle/>
          <a:p>
            <a:r>
              <a:rPr lang="nl-NL" sz="4000"/>
              <a:t>Exercise 2 - JavaScript</a:t>
            </a:r>
            <a:endParaRPr lang="en-NZ" sz="400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BE2BD3F-73AC-0ADF-460D-081BB0B68C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515" y="574048"/>
            <a:ext cx="4661447" cy="3519392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BAA3A7C-2184-A527-D84C-AC938D9FCF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9999" y="1730229"/>
            <a:ext cx="4426563" cy="275553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39EB12-B755-9A05-6979-089870950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E50A921-1625-4E66-8B53-913CC32CAF35}" type="slidenum">
              <a:rPr lang="en-NZ" smtClean="0"/>
              <a:pPr>
                <a:spcAft>
                  <a:spcPts val="600"/>
                </a:spcAft>
              </a:pPr>
              <a:t>14</a:t>
            </a:fld>
            <a:endParaRPr lang="en-NZ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FD1051BD-A50C-3E43-C74A-B72E847F36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459" y="5163378"/>
            <a:ext cx="9164206" cy="1316931"/>
          </a:xfrm>
        </p:spPr>
        <p:txBody>
          <a:bodyPr>
            <a:normAutofit/>
          </a:bodyPr>
          <a:lstStyle/>
          <a:p>
            <a:r>
              <a:rPr lang="en-US" sz="1800" dirty="0"/>
              <a:t>ALDA Sort exercise</a:t>
            </a:r>
          </a:p>
          <a:p>
            <a:r>
              <a:rPr lang="en-US" sz="1800" dirty="0"/>
              <a:t>Fibonacci</a:t>
            </a:r>
          </a:p>
        </p:txBody>
      </p:sp>
    </p:spTree>
    <p:extLst>
      <p:ext uri="{BB962C8B-B14F-4D97-AF65-F5344CB8AC3E}">
        <p14:creationId xmlns:p14="http://schemas.microsoft.com/office/powerpoint/2010/main" val="26882582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F3BC8-5975-B61F-D2E9-FA45B654B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Excersie</a:t>
            </a:r>
            <a:r>
              <a:rPr lang="nl-NL" dirty="0"/>
              <a:t> 3 – PHP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DB1B88-F333-912A-5F37-A164C78EF6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E2BEEB-8AB5-038B-4658-FDF348049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15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0475953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4C212-4A6F-D94A-3E6E-CB2924B45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Exercise</a:t>
            </a:r>
            <a:r>
              <a:rPr lang="nl-NL" dirty="0"/>
              <a:t> 4 - Python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300626-F85A-F87B-9539-1FA12BE50E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CAB298-8DFB-E3AE-EE91-DB20E68BF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16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6732584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EE4E366E-272A-409E-840F-9A6A64A9E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721560C-E4AB-4287-A29C-3F6916794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NZ"/>
          </a:p>
        </p:txBody>
      </p:sp>
      <p:sp>
        <p:nvSpPr>
          <p:cNvPr id="17" name="Freeform 7">
            <a:extLst>
              <a:ext uri="{FF2B5EF4-FFF2-40B4-BE49-F238E27FC236}">
                <a16:creationId xmlns:a16="http://schemas.microsoft.com/office/drawing/2014/main" id="{DF6CFF07-D953-4F9C-9A0E-E0A6AACB6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748AEC-27DB-9458-5620-025583B84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NZ" sz="3300">
                <a:solidFill>
                  <a:srgbClr val="EBEBEB"/>
                </a:solidFill>
              </a:rPr>
              <a:t>Future for JIT compiler?</a:t>
            </a:r>
            <a:br>
              <a:rPr lang="en-NZ" sz="3300">
                <a:solidFill>
                  <a:srgbClr val="EBEBEB"/>
                </a:solidFill>
              </a:rPr>
            </a:br>
            <a:endParaRPr lang="en-NZ" sz="3300">
              <a:solidFill>
                <a:srgbClr val="EBEBEB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678E4D-5CC8-8C31-F1BF-8F9DC6C51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E50A921-1625-4E66-8B53-913CC32CAF35}" type="slidenum">
              <a:rPr lang="en-NZ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17</a:t>
            </a:fld>
            <a:endParaRPr lang="en-NZ">
              <a:solidFill>
                <a:srgbClr val="FFFFFF"/>
              </a:solidFill>
            </a:endParaRPr>
          </a:p>
        </p:txBody>
      </p:sp>
      <p:sp useBgFill="1">
        <p:nvSpPr>
          <p:cNvPr id="19" name="Freeform: Shape 18">
            <a:extLst>
              <a:ext uri="{FF2B5EF4-FFF2-40B4-BE49-F238E27FC236}">
                <a16:creationId xmlns:a16="http://schemas.microsoft.com/office/drawing/2014/main" id="{DAA4FEEE-0B5F-41BF-825D-60F9FB089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NZ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52639FE-9305-6862-E899-9182E85E9E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548281"/>
            <a:ext cx="5122606" cy="3658689"/>
          </a:xfrm>
        </p:spPr>
        <p:txBody>
          <a:bodyPr>
            <a:normAutofit/>
          </a:bodyPr>
          <a:lstStyle/>
          <a:p>
            <a:r>
              <a:rPr lang="en-US" dirty="0"/>
              <a:t>Java still in third position</a:t>
            </a:r>
          </a:p>
          <a:p>
            <a:r>
              <a:rPr lang="en-US" dirty="0"/>
              <a:t>1995-2023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F60F73D-04EA-E503-AB46-5C11F19C91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1916" y="3091343"/>
            <a:ext cx="5451627" cy="2575893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8087334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305A0-C5E7-D7B2-2FDF-5333EC4E6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8767" y="3013038"/>
            <a:ext cx="9404723" cy="1400530"/>
          </a:xfrm>
        </p:spPr>
        <p:txBody>
          <a:bodyPr/>
          <a:lstStyle/>
          <a:p>
            <a:r>
              <a:rPr lang="nl-NL" dirty="0" err="1"/>
              <a:t>Questions</a:t>
            </a:r>
            <a:r>
              <a:rPr lang="nl-NL" dirty="0"/>
              <a:t> </a:t>
            </a:r>
            <a:r>
              <a:rPr lang="nl-NL" dirty="0" err="1"/>
              <a:t>so</a:t>
            </a:r>
            <a:r>
              <a:rPr lang="nl-NL" dirty="0"/>
              <a:t> far?</a:t>
            </a:r>
            <a:endParaRPr lang="en-NZ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71BA6B-DFB5-693C-FAC6-10508B35C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18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4034303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D6306-A2FE-5588-A9A2-5227B6217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609600"/>
            <a:ext cx="9404723" cy="1243647"/>
          </a:xfrm>
        </p:spPr>
        <p:txBody>
          <a:bodyPr/>
          <a:lstStyle/>
          <a:p>
            <a:pPr algn="ctr"/>
            <a:r>
              <a:rPr lang="nl-NL"/>
              <a:t>QUIZZ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C6FE6A-D1BE-5E00-3755-D21452ACAB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Follow </a:t>
            </a:r>
            <a:r>
              <a:rPr lang="nl-NL" dirty="0" err="1"/>
              <a:t>the</a:t>
            </a:r>
            <a:r>
              <a:rPr lang="nl-NL" dirty="0"/>
              <a:t> steps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join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quizz</a:t>
            </a:r>
            <a:r>
              <a:rPr lang="nl-NL" dirty="0"/>
              <a:t> game:</a:t>
            </a:r>
          </a:p>
          <a:p>
            <a:pPr marL="457200" indent="-457200">
              <a:buFont typeface="+mj-lt"/>
              <a:buAutoNum type="arabicPeriod"/>
            </a:pPr>
            <a:r>
              <a:rPr lang="nl-NL" dirty="0"/>
              <a:t>Go </a:t>
            </a:r>
            <a:r>
              <a:rPr lang="nl-NL" dirty="0" err="1"/>
              <a:t>to</a:t>
            </a:r>
            <a:r>
              <a:rPr lang="nl-NL" dirty="0"/>
              <a:t> link: </a:t>
            </a:r>
            <a:r>
              <a:rPr lang="nl-NL" dirty="0">
                <a:hlinkClick r:id="rId2"/>
              </a:rPr>
              <a:t>https://quizizz.com/join</a:t>
            </a:r>
            <a:endParaRPr lang="nl-NL" dirty="0"/>
          </a:p>
          <a:p>
            <a:pPr marL="457200" indent="-457200">
              <a:buFont typeface="+mj-lt"/>
              <a:buAutoNum type="arabicPeriod"/>
            </a:pPr>
            <a:r>
              <a:rPr lang="nl-NL" dirty="0"/>
              <a:t>Enter code: </a:t>
            </a:r>
            <a:r>
              <a:rPr lang="nl-NL" dirty="0" err="1"/>
              <a:t>xxxx</a:t>
            </a:r>
            <a:endParaRPr lang="nl-NL" dirty="0"/>
          </a:p>
          <a:p>
            <a:pPr marL="457200" indent="-457200">
              <a:buFont typeface="+mj-lt"/>
              <a:buAutoNum type="arabicPeriod"/>
            </a:pPr>
            <a:r>
              <a:rPr lang="nl-NL" dirty="0" err="1"/>
              <a:t>Enjoy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quizz</a:t>
            </a:r>
            <a:r>
              <a:rPr lang="nl-NL" dirty="0"/>
              <a:t> game and </a:t>
            </a:r>
            <a:r>
              <a:rPr lang="nl-NL" dirty="0" err="1"/>
              <a:t>see</a:t>
            </a:r>
            <a:r>
              <a:rPr lang="nl-NL" dirty="0"/>
              <a:t> </a:t>
            </a:r>
            <a:r>
              <a:rPr lang="nl-NL" dirty="0" err="1"/>
              <a:t>how</a:t>
            </a:r>
            <a:r>
              <a:rPr lang="nl-NL" dirty="0"/>
              <a:t> </a:t>
            </a:r>
            <a:r>
              <a:rPr lang="nl-NL" dirty="0" err="1"/>
              <a:t>much</a:t>
            </a:r>
            <a:r>
              <a:rPr lang="nl-NL" dirty="0"/>
              <a:t> </a:t>
            </a:r>
            <a:r>
              <a:rPr lang="nl-NL" dirty="0" err="1"/>
              <a:t>you</a:t>
            </a:r>
            <a:r>
              <a:rPr lang="nl-NL" dirty="0"/>
              <a:t> </a:t>
            </a:r>
            <a:r>
              <a:rPr lang="nl-NL" dirty="0" err="1"/>
              <a:t>now</a:t>
            </a:r>
            <a:r>
              <a:rPr lang="nl-NL" dirty="0"/>
              <a:t> </a:t>
            </a:r>
            <a:r>
              <a:rPr lang="nl-NL" dirty="0" err="1"/>
              <a:t>know</a:t>
            </a:r>
            <a:r>
              <a:rPr lang="nl-NL" dirty="0"/>
              <a:t> </a:t>
            </a:r>
            <a:r>
              <a:rPr lang="nl-NL" dirty="0" err="1"/>
              <a:t>about</a:t>
            </a:r>
            <a:r>
              <a:rPr lang="nl-NL" dirty="0"/>
              <a:t> JIT compiler.</a:t>
            </a:r>
            <a:endParaRPr lang="en-NZ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01D2F4-88A9-81DC-49C0-E43D79C3E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19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472288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2AB5A-50BA-A089-BB94-5FD4241D3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Table</a:t>
            </a:r>
            <a:r>
              <a:rPr lang="nl-NL" dirty="0"/>
              <a:t> of contents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CC5093-29E8-7CAE-3E9B-05E3508EF7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5179" y="1586574"/>
            <a:ext cx="10445560" cy="4195481"/>
          </a:xfrm>
        </p:spPr>
        <p:txBody>
          <a:bodyPr>
            <a:normAutofit lnSpcReduction="10000"/>
          </a:bodyPr>
          <a:lstStyle/>
          <a:p>
            <a:r>
              <a:rPr lang="nl-NL" dirty="0"/>
              <a:t>Student </a:t>
            </a:r>
            <a:r>
              <a:rPr lang="nl-NL" dirty="0" err="1"/>
              <a:t>knowledge</a:t>
            </a:r>
            <a:r>
              <a:rPr lang="nl-NL" dirty="0"/>
              <a:t>(No laptop) 15 min(Thijs)</a:t>
            </a:r>
          </a:p>
          <a:p>
            <a:pPr lvl="1"/>
            <a:r>
              <a:rPr lang="nl-NL" dirty="0" err="1"/>
              <a:t>What</a:t>
            </a:r>
            <a:r>
              <a:rPr lang="nl-NL" dirty="0"/>
              <a:t> is compiler/</a:t>
            </a:r>
            <a:r>
              <a:rPr lang="nl-NL" dirty="0" err="1"/>
              <a:t>interpreter</a:t>
            </a:r>
            <a:r>
              <a:rPr lang="nl-NL" dirty="0"/>
              <a:t>?</a:t>
            </a:r>
          </a:p>
          <a:p>
            <a:pPr lvl="1"/>
            <a:r>
              <a:rPr lang="nl-NL" dirty="0"/>
              <a:t>How do </a:t>
            </a:r>
            <a:r>
              <a:rPr lang="nl-NL" dirty="0" err="1"/>
              <a:t>they</a:t>
            </a:r>
            <a:r>
              <a:rPr lang="nl-NL" dirty="0"/>
              <a:t> </a:t>
            </a:r>
            <a:r>
              <a:rPr lang="nl-NL" dirty="0" err="1"/>
              <a:t>work</a:t>
            </a:r>
            <a:r>
              <a:rPr lang="nl-NL" dirty="0"/>
              <a:t>? </a:t>
            </a:r>
          </a:p>
          <a:p>
            <a:r>
              <a:rPr lang="en-NZ" dirty="0"/>
              <a:t>What is JIT compiler? 10 min(Jorge)</a:t>
            </a:r>
          </a:p>
          <a:p>
            <a:r>
              <a:rPr lang="en-NZ" dirty="0"/>
              <a:t>What are the pros and cons of using </a:t>
            </a:r>
            <a:r>
              <a:rPr lang="en-NZ" dirty="0" err="1"/>
              <a:t>jit</a:t>
            </a:r>
            <a:r>
              <a:rPr lang="en-NZ" dirty="0"/>
              <a:t> compiler? 5 min(Jorge)</a:t>
            </a:r>
          </a:p>
          <a:p>
            <a:r>
              <a:rPr lang="en-NZ" dirty="0"/>
              <a:t>What are use cases for JIT compiler? 5 min(Jorge)</a:t>
            </a:r>
          </a:p>
          <a:p>
            <a:r>
              <a:rPr lang="en-NZ" dirty="0"/>
              <a:t>Exercises(GitHub) 20 min(</a:t>
            </a:r>
            <a:r>
              <a:rPr lang="en-NZ" dirty="0" err="1"/>
              <a:t>thijs</a:t>
            </a:r>
            <a:r>
              <a:rPr lang="en-NZ" dirty="0"/>
              <a:t> </a:t>
            </a:r>
            <a:r>
              <a:rPr lang="en-NZ" dirty="0" err="1"/>
              <a:t>en</a:t>
            </a:r>
            <a:r>
              <a:rPr lang="en-NZ" dirty="0"/>
              <a:t> </a:t>
            </a:r>
            <a:r>
              <a:rPr lang="en-NZ" dirty="0" err="1"/>
              <a:t>jorge</a:t>
            </a:r>
            <a:r>
              <a:rPr lang="en-NZ" dirty="0"/>
              <a:t>)</a:t>
            </a:r>
          </a:p>
          <a:p>
            <a:r>
              <a:rPr lang="en-NZ" dirty="0" err="1"/>
              <a:t>Quizz</a:t>
            </a:r>
            <a:r>
              <a:rPr lang="en-NZ" dirty="0"/>
              <a:t> 5 min(Jorge)</a:t>
            </a:r>
          </a:p>
          <a:p>
            <a:r>
              <a:rPr lang="en-NZ" dirty="0"/>
              <a:t>Future for JIT compiler? 2 min(Thijs)</a:t>
            </a:r>
          </a:p>
          <a:p>
            <a:r>
              <a:rPr lang="en-NZ" dirty="0"/>
              <a:t>Questions 5 min</a:t>
            </a:r>
            <a:r>
              <a:rPr lang="en-NZ"/>
              <a:t>(Thijs)</a:t>
            </a:r>
            <a:endParaRPr lang="en-NZ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0BA2C5-9C46-E931-A5A3-07C6C32ED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2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5437375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1F5F1-E9B3-388B-F2F4-A727DA0B2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7817" y="2728735"/>
            <a:ext cx="9404723" cy="1400530"/>
          </a:xfrm>
        </p:spPr>
        <p:txBody>
          <a:bodyPr/>
          <a:lstStyle/>
          <a:p>
            <a:pPr algn="ctr"/>
            <a:r>
              <a:rPr lang="nl-NL" dirty="0" err="1"/>
              <a:t>Thank</a:t>
            </a:r>
            <a:r>
              <a:rPr lang="nl-NL" dirty="0"/>
              <a:t> </a:t>
            </a:r>
            <a:r>
              <a:rPr lang="nl-NL" dirty="0" err="1"/>
              <a:t>you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your</a:t>
            </a:r>
            <a:r>
              <a:rPr lang="nl-NL" dirty="0"/>
              <a:t> attention.</a:t>
            </a:r>
            <a:endParaRPr lang="en-NZ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D92AA6-2E8A-6582-404D-D5137E8A5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20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731243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02B09-E94F-1FD7-978C-AF7DBFB6D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What</a:t>
            </a:r>
            <a:r>
              <a:rPr lang="nl-NL" dirty="0"/>
              <a:t> is a compiler?</a:t>
            </a:r>
            <a:endParaRPr lang="en-NZ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0E8D7F-DF52-64A5-B10D-A39ADB9E6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3</a:t>
            </a:fld>
            <a:endParaRPr lang="en-NZ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EC94FA8-218B-B51A-00AB-47DD39FEA2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A compiler translates the entire source code of a program into machine code before execution.</a:t>
            </a:r>
          </a:p>
          <a:p>
            <a:r>
              <a:rPr lang="en-NZ" dirty="0"/>
              <a:t>The output is a standalone executable file that can be run independently.</a:t>
            </a:r>
          </a:p>
          <a:p>
            <a:r>
              <a:rPr lang="en-NZ" dirty="0"/>
              <a:t>Compilation is done once, and the executable can be reused multiple times without recompilation.</a:t>
            </a:r>
          </a:p>
          <a:p>
            <a:r>
              <a:rPr lang="en-NZ" dirty="0"/>
              <a:t>Compilers typically perform optimizations for better performance, resulting in faster execution.</a:t>
            </a:r>
          </a:p>
          <a:p>
            <a:r>
              <a:rPr lang="en-NZ" dirty="0"/>
              <a:t>Examples of compiled languages include C, C++, and Rust.</a:t>
            </a:r>
          </a:p>
        </p:txBody>
      </p:sp>
    </p:spTree>
    <p:extLst>
      <p:ext uri="{BB962C8B-B14F-4D97-AF65-F5344CB8AC3E}">
        <p14:creationId xmlns:p14="http://schemas.microsoft.com/office/powerpoint/2010/main" val="29959592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9A511-6881-083C-DFAA-1A8CFD420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What</a:t>
            </a:r>
            <a:r>
              <a:rPr lang="nl-NL" dirty="0"/>
              <a:t> is </a:t>
            </a:r>
            <a:r>
              <a:rPr lang="nl-NL" dirty="0" err="1"/>
              <a:t>an</a:t>
            </a:r>
            <a:r>
              <a:rPr lang="nl-NL" dirty="0"/>
              <a:t> </a:t>
            </a:r>
            <a:r>
              <a:rPr lang="nl-NL" dirty="0" err="1"/>
              <a:t>interpreter</a:t>
            </a:r>
            <a:r>
              <a:rPr lang="nl-NL" dirty="0"/>
              <a:t>?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525A0-257D-FF6B-F5E3-7533C89904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An interpreter translates source code into machine code line-by-line during execution.</a:t>
            </a:r>
          </a:p>
          <a:p>
            <a:r>
              <a:rPr lang="en-NZ" dirty="0"/>
              <a:t>It does not produce an intermediate executable file; instead, it directly executes the code.</a:t>
            </a:r>
          </a:p>
          <a:p>
            <a:r>
              <a:rPr lang="en-NZ" dirty="0"/>
              <a:t>Each time the program runs, it must be interpreted anew, leading to slower execution compared to compiled code.</a:t>
            </a:r>
          </a:p>
          <a:p>
            <a:r>
              <a:rPr lang="en-NZ" dirty="0"/>
              <a:t>Interpreters are often used in development environments for easier debugging and testing.</a:t>
            </a:r>
          </a:p>
          <a:p>
            <a:r>
              <a:rPr lang="en-NZ" dirty="0"/>
              <a:t>Examples of interpreted languages include Python, JavaScript, and Ruby.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B0E616-CD56-E305-80EC-4C40EDEA8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4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9302599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37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42" name="Oval 41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NZ"/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NZ"/>
          </a:p>
        </p:txBody>
      </p:sp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20F6071B-48FA-4685-A9C9-A7B21E1C14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1F2D1825-447C-6CAD-E34A-144120ECF8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635458" y="772917"/>
            <a:ext cx="9735227" cy="2676611"/>
          </a:xfrm>
          <a:prstGeom prst="rect">
            <a:avLst/>
          </a:prstGeom>
          <a:effectLst/>
        </p:spPr>
      </p:pic>
      <p:sp>
        <p:nvSpPr>
          <p:cNvPr id="52" name="Rectangle 51">
            <a:extLst>
              <a:ext uri="{FF2B5EF4-FFF2-40B4-BE49-F238E27FC236}">
                <a16:creationId xmlns:a16="http://schemas.microsoft.com/office/drawing/2014/main" id="{8C56044C-1580-4C45-8AA3-F2A07478B4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744B64-BA46-96EB-F2BA-7121F25A5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spcAft>
                <a:spcPts val="600"/>
              </a:spcAft>
            </a:pPr>
            <a:fld id="{7E50A921-1625-4E66-8B53-913CC32CAF35}" type="slidenum">
              <a:rPr lang="en-US">
                <a:solidFill>
                  <a:srgbClr val="FFFFFF"/>
                </a:solidFill>
              </a:rPr>
              <a:pPr defTabSz="914400">
                <a:spcAft>
                  <a:spcPts val="600"/>
                </a:spcAft>
              </a:pPr>
              <a:t>5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51A8E3CE-561F-42BE-B6A2-FBE96F9A82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3579207"/>
            <a:ext cx="12191696" cy="3278793"/>
          </a:xfrm>
          <a:custGeom>
            <a:avLst/>
            <a:gdLst>
              <a:gd name="connsiteX0" fmla="*/ 1 w 12191696"/>
              <a:gd name="connsiteY0" fmla="*/ 0 h 3278793"/>
              <a:gd name="connsiteX1" fmla="*/ 71932 w 12191696"/>
              <a:gd name="connsiteY1" fmla="*/ 12261 h 3278793"/>
              <a:gd name="connsiteX2" fmla="*/ 282849 w 12191696"/>
              <a:gd name="connsiteY2" fmla="*/ 48343 h 3278793"/>
              <a:gd name="connsiteX3" fmla="*/ 436464 w 12191696"/>
              <a:gd name="connsiteY3" fmla="*/ 73565 h 3278793"/>
              <a:gd name="connsiteX4" fmla="*/ 619339 w 12191696"/>
              <a:gd name="connsiteY4" fmla="*/ 100188 h 3278793"/>
              <a:gd name="connsiteX5" fmla="*/ 836351 w 12191696"/>
              <a:gd name="connsiteY5" fmla="*/ 132066 h 3278793"/>
              <a:gd name="connsiteX6" fmla="*/ 1076528 w 12191696"/>
              <a:gd name="connsiteY6" fmla="*/ 165696 h 3278793"/>
              <a:gd name="connsiteX7" fmla="*/ 1347183 w 12191696"/>
              <a:gd name="connsiteY7" fmla="*/ 201077 h 3278793"/>
              <a:gd name="connsiteX8" fmla="*/ 1642223 w 12191696"/>
              <a:gd name="connsiteY8" fmla="*/ 238560 h 3278793"/>
              <a:gd name="connsiteX9" fmla="*/ 1962864 w 12191696"/>
              <a:gd name="connsiteY9" fmla="*/ 276043 h 3278793"/>
              <a:gd name="connsiteX10" fmla="*/ 2304232 w 12191696"/>
              <a:gd name="connsiteY10" fmla="*/ 314227 h 3278793"/>
              <a:gd name="connsiteX11" fmla="*/ 2672421 w 12191696"/>
              <a:gd name="connsiteY11" fmla="*/ 349608 h 3278793"/>
              <a:gd name="connsiteX12" fmla="*/ 3057678 w 12191696"/>
              <a:gd name="connsiteY12" fmla="*/ 383588 h 3278793"/>
              <a:gd name="connsiteX13" fmla="*/ 3464881 w 12191696"/>
              <a:gd name="connsiteY13" fmla="*/ 414415 h 3278793"/>
              <a:gd name="connsiteX14" fmla="*/ 3889152 w 12191696"/>
              <a:gd name="connsiteY14" fmla="*/ 443841 h 3278793"/>
              <a:gd name="connsiteX15" fmla="*/ 4331710 w 12191696"/>
              <a:gd name="connsiteY15" fmla="*/ 471515 h 3278793"/>
              <a:gd name="connsiteX16" fmla="*/ 4558476 w 12191696"/>
              <a:gd name="connsiteY16" fmla="*/ 481324 h 3278793"/>
              <a:gd name="connsiteX17" fmla="*/ 4790118 w 12191696"/>
              <a:gd name="connsiteY17" fmla="*/ 492183 h 3278793"/>
              <a:gd name="connsiteX18" fmla="*/ 5025418 w 12191696"/>
              <a:gd name="connsiteY18" fmla="*/ 502342 h 3278793"/>
              <a:gd name="connsiteX19" fmla="*/ 5261937 w 12191696"/>
              <a:gd name="connsiteY19" fmla="*/ 508998 h 3278793"/>
              <a:gd name="connsiteX20" fmla="*/ 5503333 w 12191696"/>
              <a:gd name="connsiteY20" fmla="*/ 514953 h 3278793"/>
              <a:gd name="connsiteX21" fmla="*/ 5747166 w 12191696"/>
              <a:gd name="connsiteY21" fmla="*/ 521259 h 3278793"/>
              <a:gd name="connsiteX22" fmla="*/ 5995877 w 12191696"/>
              <a:gd name="connsiteY22" fmla="*/ 525463 h 3278793"/>
              <a:gd name="connsiteX23" fmla="*/ 6247026 w 12191696"/>
              <a:gd name="connsiteY23" fmla="*/ 525463 h 3278793"/>
              <a:gd name="connsiteX24" fmla="*/ 6500613 w 12191696"/>
              <a:gd name="connsiteY24" fmla="*/ 527565 h 3278793"/>
              <a:gd name="connsiteX25" fmla="*/ 6756639 w 12191696"/>
              <a:gd name="connsiteY25" fmla="*/ 525463 h 3278793"/>
              <a:gd name="connsiteX26" fmla="*/ 7016322 w 12191696"/>
              <a:gd name="connsiteY26" fmla="*/ 521259 h 3278793"/>
              <a:gd name="connsiteX27" fmla="*/ 7276005 w 12191696"/>
              <a:gd name="connsiteY27" fmla="*/ 517406 h 3278793"/>
              <a:gd name="connsiteX28" fmla="*/ 7539345 w 12191696"/>
              <a:gd name="connsiteY28" fmla="*/ 508998 h 3278793"/>
              <a:gd name="connsiteX29" fmla="*/ 7805124 w 12191696"/>
              <a:gd name="connsiteY29" fmla="*/ 500241 h 3278793"/>
              <a:gd name="connsiteX30" fmla="*/ 8070903 w 12191696"/>
              <a:gd name="connsiteY30" fmla="*/ 490082 h 3278793"/>
              <a:gd name="connsiteX31" fmla="*/ 8339121 w 12191696"/>
              <a:gd name="connsiteY31" fmla="*/ 475719 h 3278793"/>
              <a:gd name="connsiteX32" fmla="*/ 8609776 w 12191696"/>
              <a:gd name="connsiteY32" fmla="*/ 458554 h 3278793"/>
              <a:gd name="connsiteX33" fmla="*/ 8881651 w 12191696"/>
              <a:gd name="connsiteY33" fmla="*/ 442089 h 3278793"/>
              <a:gd name="connsiteX34" fmla="*/ 9153526 w 12191696"/>
              <a:gd name="connsiteY34" fmla="*/ 421071 h 3278793"/>
              <a:gd name="connsiteX35" fmla="*/ 9429058 w 12191696"/>
              <a:gd name="connsiteY35" fmla="*/ 395849 h 3278793"/>
              <a:gd name="connsiteX36" fmla="*/ 9700933 w 12191696"/>
              <a:gd name="connsiteY36" fmla="*/ 370626 h 3278793"/>
              <a:gd name="connsiteX37" fmla="*/ 9977684 w 12191696"/>
              <a:gd name="connsiteY37" fmla="*/ 341551 h 3278793"/>
              <a:gd name="connsiteX38" fmla="*/ 10255655 w 12191696"/>
              <a:gd name="connsiteY38" fmla="*/ 309673 h 3278793"/>
              <a:gd name="connsiteX39" fmla="*/ 10529968 w 12191696"/>
              <a:gd name="connsiteY39" fmla="*/ 276043 h 3278793"/>
              <a:gd name="connsiteX40" fmla="*/ 10807939 w 12191696"/>
              <a:gd name="connsiteY40" fmla="*/ 236809 h 3278793"/>
              <a:gd name="connsiteX41" fmla="*/ 11084690 w 12191696"/>
              <a:gd name="connsiteY41" fmla="*/ 194772 h 3278793"/>
              <a:gd name="connsiteX42" fmla="*/ 11362661 w 12191696"/>
              <a:gd name="connsiteY42" fmla="*/ 153085 h 3278793"/>
              <a:gd name="connsiteX43" fmla="*/ 11639412 w 12191696"/>
              <a:gd name="connsiteY43" fmla="*/ 104392 h 3278793"/>
              <a:gd name="connsiteX44" fmla="*/ 11914945 w 12191696"/>
              <a:gd name="connsiteY44" fmla="*/ 54648 h 3278793"/>
              <a:gd name="connsiteX45" fmla="*/ 12191696 w 12191696"/>
              <a:gd name="connsiteY45" fmla="*/ 2452 h 3278793"/>
              <a:gd name="connsiteX46" fmla="*/ 12191696 w 12191696"/>
              <a:gd name="connsiteY46" fmla="*/ 2802467 h 3278793"/>
              <a:gd name="connsiteX47" fmla="*/ 12191695 w 12191696"/>
              <a:gd name="connsiteY47" fmla="*/ 2802467 h 3278793"/>
              <a:gd name="connsiteX48" fmla="*/ 12191695 w 12191696"/>
              <a:gd name="connsiteY48" fmla="*/ 3278793 h 3278793"/>
              <a:gd name="connsiteX49" fmla="*/ 0 w 12191696"/>
              <a:gd name="connsiteY49" fmla="*/ 3278793 h 3278793"/>
              <a:gd name="connsiteX50" fmla="*/ 0 w 12191696"/>
              <a:gd name="connsiteY50" fmla="*/ 2134639 h 3278793"/>
              <a:gd name="connsiteX51" fmla="*/ 1 w 12191696"/>
              <a:gd name="connsiteY51" fmla="*/ 2134639 h 3278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1696" h="327879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3" y="514953"/>
                </a:lnTo>
                <a:lnTo>
                  <a:pt x="5747166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802467"/>
                </a:lnTo>
                <a:lnTo>
                  <a:pt x="12191695" y="2802467"/>
                </a:lnTo>
                <a:lnTo>
                  <a:pt x="12191695" y="3278793"/>
                </a:lnTo>
                <a:lnTo>
                  <a:pt x="0" y="3278793"/>
                </a:lnTo>
                <a:lnTo>
                  <a:pt x="0" y="2134639"/>
                </a:lnTo>
                <a:lnTo>
                  <a:pt x="1" y="2134639"/>
                </a:lnTo>
                <a:close/>
              </a:path>
            </a:pathLst>
          </a:custGeom>
          <a:ln>
            <a:noFill/>
          </a:ln>
        </p:spPr>
        <p:style>
          <a:lnRef idx="0">
            <a:scrgbClr r="0" g="0" b="0"/>
          </a:lnRef>
          <a:fillRef idx="1003">
            <a:schemeClr val="dk2"/>
          </a:fillRef>
          <a:effectRef idx="0">
            <a:scrgbClr r="0" g="0" b="0"/>
          </a:effectRef>
          <a:fontRef idx="major"/>
        </p:style>
        <p:txBody>
          <a:bodyPr/>
          <a:lstStyle/>
          <a:p>
            <a:endParaRPr lang="en-NZ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F254DB-746D-1B33-C4FE-E7B4684AF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916" y="4371849"/>
            <a:ext cx="9149350" cy="1350523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b="0" i="0" kern="1200" dirty="0">
                <a:solidFill>
                  <a:srgbClr val="EBEBEB"/>
                </a:solidFill>
                <a:effectLst/>
                <a:latin typeface="+mj-lt"/>
                <a:ea typeface="+mj-ea"/>
                <a:cs typeface="+mj-cs"/>
              </a:rPr>
              <a:t>pros and const of compiler and interpreter</a:t>
            </a:r>
            <a:endParaRPr lang="en-US" b="0" i="0" kern="1200" dirty="0">
              <a:solidFill>
                <a:srgbClr val="EBEBEB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6" name="Freeform 16">
            <a:extLst>
              <a:ext uri="{FF2B5EF4-FFF2-40B4-BE49-F238E27FC236}">
                <a16:creationId xmlns:a16="http://schemas.microsoft.com/office/drawing/2014/main" id="{7DE548AA-7E1A-497C-8B79-C74F42ACFB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40" y="3280011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85525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C0B13FF8-2B3C-4BC1-B3E4-254B3F8C3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579919-C6E2-9567-7090-CAE53ABB9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223" y="629266"/>
            <a:ext cx="3116690" cy="5594554"/>
          </a:xfrm>
        </p:spPr>
        <p:txBody>
          <a:bodyPr anchor="ctr">
            <a:normAutofit/>
          </a:bodyPr>
          <a:lstStyle/>
          <a:p>
            <a:r>
              <a:rPr lang="nl-NL" sz="2300" dirty="0">
                <a:solidFill>
                  <a:srgbClr val="EBEBEB"/>
                </a:solidFill>
              </a:rPr>
              <a:t>How does a compiler/</a:t>
            </a:r>
            <a:r>
              <a:rPr lang="nl-NL" sz="2300" dirty="0" err="1">
                <a:solidFill>
                  <a:srgbClr val="EBEBEB"/>
                </a:solidFill>
              </a:rPr>
              <a:t>interpreter</a:t>
            </a:r>
            <a:r>
              <a:rPr lang="nl-NL" sz="2300" dirty="0">
                <a:solidFill>
                  <a:srgbClr val="EBEBEB"/>
                </a:solidFill>
              </a:rPr>
              <a:t> </a:t>
            </a:r>
            <a:r>
              <a:rPr lang="nl-NL" sz="2300" dirty="0" err="1">
                <a:solidFill>
                  <a:srgbClr val="EBEBEB"/>
                </a:solidFill>
              </a:rPr>
              <a:t>work</a:t>
            </a:r>
            <a:r>
              <a:rPr lang="nl-NL" sz="2300" dirty="0">
                <a:solidFill>
                  <a:srgbClr val="EBEBEB"/>
                </a:solidFill>
              </a:rPr>
              <a:t>?</a:t>
            </a:r>
            <a:br>
              <a:rPr lang="nl-NL" sz="2300" dirty="0">
                <a:solidFill>
                  <a:srgbClr val="EBEBEB"/>
                </a:solidFill>
              </a:rPr>
            </a:br>
            <a:endParaRPr lang="en-NZ" sz="2300" dirty="0">
              <a:solidFill>
                <a:srgbClr val="EBEBEB"/>
              </a:solidFill>
            </a:endParaRPr>
          </a:p>
        </p:txBody>
      </p:sp>
      <p:sp>
        <p:nvSpPr>
          <p:cNvPr id="15" name="Freeform 7">
            <a:extLst>
              <a:ext uri="{FF2B5EF4-FFF2-40B4-BE49-F238E27FC236}">
                <a16:creationId xmlns:a16="http://schemas.microsoft.com/office/drawing/2014/main" id="{B9C1207E-FFD8-4821-AFE6-71C7243609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Freeform: Shape 16">
            <a:extLst>
              <a:ext uri="{FF2B5EF4-FFF2-40B4-BE49-F238E27FC236}">
                <a16:creationId xmlns:a16="http://schemas.microsoft.com/office/drawing/2014/main" id="{2B199503-2632-490F-8EB2-759D88708F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4747655" y="-586345"/>
            <a:ext cx="6858001" cy="8030691"/>
          </a:xfrm>
          <a:custGeom>
            <a:avLst/>
            <a:gdLst>
              <a:gd name="connsiteX0" fmla="*/ 6858001 w 6858001"/>
              <a:gd name="connsiteY0" fmla="*/ 1177 h 8030691"/>
              <a:gd name="connsiteX1" fmla="*/ 6858001 w 6858001"/>
              <a:gd name="connsiteY1" fmla="*/ 1344715 h 8030691"/>
              <a:gd name="connsiteX2" fmla="*/ 6858000 w 6858001"/>
              <a:gd name="connsiteY2" fmla="*/ 1344715 h 8030691"/>
              <a:gd name="connsiteX3" fmla="*/ 6858000 w 6858001"/>
              <a:gd name="connsiteY3" fmla="*/ 8030691 h 8030691"/>
              <a:gd name="connsiteX4" fmla="*/ 0 w 6858001"/>
              <a:gd name="connsiteY4" fmla="*/ 8030690 h 8030691"/>
              <a:gd name="connsiteX5" fmla="*/ 0 w 6858001"/>
              <a:gd name="connsiteY5" fmla="*/ 477747 h 8030691"/>
              <a:gd name="connsiteX6" fmla="*/ 1 w 6858001"/>
              <a:gd name="connsiteY6" fmla="*/ 477747 h 8030691"/>
              <a:gd name="connsiteX7" fmla="*/ 1 w 6858001"/>
              <a:gd name="connsiteY7" fmla="*/ 0 h 8030691"/>
              <a:gd name="connsiteX8" fmla="*/ 40463 w 6858001"/>
              <a:gd name="connsiteY8" fmla="*/ 5883 h 8030691"/>
              <a:gd name="connsiteX9" fmla="*/ 159107 w 6858001"/>
              <a:gd name="connsiteY9" fmla="*/ 23196 h 8030691"/>
              <a:gd name="connsiteX10" fmla="*/ 245518 w 6858001"/>
              <a:gd name="connsiteY10" fmla="*/ 35299 h 8030691"/>
              <a:gd name="connsiteX11" fmla="*/ 348388 w 6858001"/>
              <a:gd name="connsiteY11" fmla="*/ 48074 h 8030691"/>
              <a:gd name="connsiteX12" fmla="*/ 470460 w 6858001"/>
              <a:gd name="connsiteY12" fmla="*/ 63370 h 8030691"/>
              <a:gd name="connsiteX13" fmla="*/ 605563 w 6858001"/>
              <a:gd name="connsiteY13" fmla="*/ 79507 h 8030691"/>
              <a:gd name="connsiteX14" fmla="*/ 757810 w 6858001"/>
              <a:gd name="connsiteY14" fmla="*/ 96484 h 8030691"/>
              <a:gd name="connsiteX15" fmla="*/ 923774 w 6858001"/>
              <a:gd name="connsiteY15" fmla="*/ 114469 h 8030691"/>
              <a:gd name="connsiteX16" fmla="*/ 1104139 w 6858001"/>
              <a:gd name="connsiteY16" fmla="*/ 132455 h 8030691"/>
              <a:gd name="connsiteX17" fmla="*/ 1296163 w 6858001"/>
              <a:gd name="connsiteY17" fmla="*/ 150776 h 8030691"/>
              <a:gd name="connsiteX18" fmla="*/ 1503275 w 6858001"/>
              <a:gd name="connsiteY18" fmla="*/ 167753 h 8030691"/>
              <a:gd name="connsiteX19" fmla="*/ 1719988 w 6858001"/>
              <a:gd name="connsiteY19" fmla="*/ 184058 h 8030691"/>
              <a:gd name="connsiteX20" fmla="*/ 1949045 w 6858001"/>
              <a:gd name="connsiteY20" fmla="*/ 198850 h 8030691"/>
              <a:gd name="connsiteX21" fmla="*/ 2187703 w 6858001"/>
              <a:gd name="connsiteY21" fmla="*/ 212969 h 8030691"/>
              <a:gd name="connsiteX22" fmla="*/ 2436649 w 6858001"/>
              <a:gd name="connsiteY22" fmla="*/ 226249 h 8030691"/>
              <a:gd name="connsiteX23" fmla="*/ 2564208 w 6858001"/>
              <a:gd name="connsiteY23" fmla="*/ 230955 h 8030691"/>
              <a:gd name="connsiteX24" fmla="*/ 2694509 w 6858001"/>
              <a:gd name="connsiteY24" fmla="*/ 236166 h 8030691"/>
              <a:gd name="connsiteX25" fmla="*/ 2826869 w 6858001"/>
              <a:gd name="connsiteY25" fmla="*/ 241040 h 8030691"/>
              <a:gd name="connsiteX26" fmla="*/ 2959914 w 6858001"/>
              <a:gd name="connsiteY26" fmla="*/ 244234 h 8030691"/>
              <a:gd name="connsiteX27" fmla="*/ 3095702 w 6858001"/>
              <a:gd name="connsiteY27" fmla="*/ 247092 h 8030691"/>
              <a:gd name="connsiteX28" fmla="*/ 3232862 w 6858001"/>
              <a:gd name="connsiteY28" fmla="*/ 250117 h 8030691"/>
              <a:gd name="connsiteX29" fmla="*/ 3372766 w 6858001"/>
              <a:gd name="connsiteY29" fmla="*/ 252134 h 8030691"/>
              <a:gd name="connsiteX30" fmla="*/ 3514040 w 6858001"/>
              <a:gd name="connsiteY30" fmla="*/ 252134 h 8030691"/>
              <a:gd name="connsiteX31" fmla="*/ 3656686 w 6858001"/>
              <a:gd name="connsiteY31" fmla="*/ 253143 h 8030691"/>
              <a:gd name="connsiteX32" fmla="*/ 3800705 w 6858001"/>
              <a:gd name="connsiteY32" fmla="*/ 252134 h 8030691"/>
              <a:gd name="connsiteX33" fmla="*/ 3946780 w 6858001"/>
              <a:gd name="connsiteY33" fmla="*/ 250117 h 8030691"/>
              <a:gd name="connsiteX34" fmla="*/ 4092856 w 6858001"/>
              <a:gd name="connsiteY34" fmla="*/ 248268 h 8030691"/>
              <a:gd name="connsiteX35" fmla="*/ 4240988 w 6858001"/>
              <a:gd name="connsiteY35" fmla="*/ 244234 h 8030691"/>
              <a:gd name="connsiteX36" fmla="*/ 4390492 w 6858001"/>
              <a:gd name="connsiteY36" fmla="*/ 240032 h 8030691"/>
              <a:gd name="connsiteX37" fmla="*/ 4539997 w 6858001"/>
              <a:gd name="connsiteY37" fmla="*/ 235157 h 8030691"/>
              <a:gd name="connsiteX38" fmla="*/ 4690873 w 6858001"/>
              <a:gd name="connsiteY38" fmla="*/ 228266 h 8030691"/>
              <a:gd name="connsiteX39" fmla="*/ 4843120 w 6858001"/>
              <a:gd name="connsiteY39" fmla="*/ 220029 h 8030691"/>
              <a:gd name="connsiteX40" fmla="*/ 4996054 w 6858001"/>
              <a:gd name="connsiteY40" fmla="*/ 212129 h 8030691"/>
              <a:gd name="connsiteX41" fmla="*/ 5148987 w 6858001"/>
              <a:gd name="connsiteY41" fmla="*/ 202044 h 8030691"/>
              <a:gd name="connsiteX42" fmla="*/ 5303978 w 6858001"/>
              <a:gd name="connsiteY42" fmla="*/ 189941 h 8030691"/>
              <a:gd name="connsiteX43" fmla="*/ 5456911 w 6858001"/>
              <a:gd name="connsiteY43" fmla="*/ 177839 h 8030691"/>
              <a:gd name="connsiteX44" fmla="*/ 5612588 w 6858001"/>
              <a:gd name="connsiteY44" fmla="*/ 163887 h 8030691"/>
              <a:gd name="connsiteX45" fmla="*/ 5768950 w 6858001"/>
              <a:gd name="connsiteY45" fmla="*/ 148591 h 8030691"/>
              <a:gd name="connsiteX46" fmla="*/ 5923255 w 6858001"/>
              <a:gd name="connsiteY46" fmla="*/ 132455 h 8030691"/>
              <a:gd name="connsiteX47" fmla="*/ 6079618 w 6858001"/>
              <a:gd name="connsiteY47" fmla="*/ 113629 h 8030691"/>
              <a:gd name="connsiteX48" fmla="*/ 6235294 w 6858001"/>
              <a:gd name="connsiteY48" fmla="*/ 93458 h 8030691"/>
              <a:gd name="connsiteX49" fmla="*/ 6391657 w 6858001"/>
              <a:gd name="connsiteY49" fmla="*/ 73455 h 8030691"/>
              <a:gd name="connsiteX50" fmla="*/ 6547333 w 6858001"/>
              <a:gd name="connsiteY50" fmla="*/ 50091 h 8030691"/>
              <a:gd name="connsiteX51" fmla="*/ 6702324 w 6858001"/>
              <a:gd name="connsiteY51" fmla="*/ 26222 h 8030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8030691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8030691"/>
                </a:lnTo>
                <a:lnTo>
                  <a:pt x="0" y="8030690"/>
                </a:lnTo>
                <a:lnTo>
                  <a:pt x="0" y="477747"/>
                </a:lnTo>
                <a:lnTo>
                  <a:pt x="1" y="47774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4"/>
                </a:lnTo>
                <a:lnTo>
                  <a:pt x="470460" y="63370"/>
                </a:lnTo>
                <a:lnTo>
                  <a:pt x="605563" y="79507"/>
                </a:lnTo>
                <a:lnTo>
                  <a:pt x="757810" y="96484"/>
                </a:lnTo>
                <a:lnTo>
                  <a:pt x="923774" y="114469"/>
                </a:lnTo>
                <a:lnTo>
                  <a:pt x="1104139" y="132455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50"/>
                </a:lnTo>
                <a:lnTo>
                  <a:pt x="2187703" y="212969"/>
                </a:lnTo>
                <a:lnTo>
                  <a:pt x="2436649" y="226249"/>
                </a:lnTo>
                <a:lnTo>
                  <a:pt x="2564208" y="230955"/>
                </a:lnTo>
                <a:lnTo>
                  <a:pt x="2694509" y="236166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2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3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NZ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11C7CB4-0228-486A-931A-262ABB670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8EA71F-443D-78BF-0A22-98AF5F78F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E50A921-1625-4E66-8B53-913CC32CAF35}" type="slidenum">
              <a:rPr lang="en-NZ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6</a:t>
            </a:fld>
            <a:endParaRPr lang="en-NZ">
              <a:solidFill>
                <a:srgbClr val="FFFFFF"/>
              </a:solidFill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30C61FB-7048-7A4F-66D0-3895CB3BAF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8452" y="1410459"/>
            <a:ext cx="6495847" cy="1885146"/>
          </a:xfrm>
        </p:spPr>
        <p:txBody>
          <a:bodyPr>
            <a:normAutofit/>
          </a:bodyPr>
          <a:lstStyle/>
          <a:p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A1FACF3-E232-F850-68EB-69BE673C82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8452" y="3562395"/>
            <a:ext cx="6083258" cy="2661426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1928261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D4BE5-9B71-A8EB-F825-B02C792C5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/>
              <a:t>What is JIT compiler?</a:t>
            </a:r>
            <a:br>
              <a:rPr lang="en-NZ"/>
            </a:b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52FD16-92F0-9BEB-02E1-C40C9711AB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b="0" i="0" dirty="0">
                <a:solidFill>
                  <a:srgbClr val="CCCCCC"/>
                </a:solidFill>
                <a:effectLst/>
                <a:latin typeface="-apple-system"/>
              </a:rPr>
              <a:t>John McCarthy in 1960.</a:t>
            </a:r>
          </a:p>
          <a:p>
            <a:r>
              <a:rPr lang="en-NZ" b="0" i="0" dirty="0">
                <a:solidFill>
                  <a:srgbClr val="CCCCCC"/>
                </a:solidFill>
                <a:effectLst/>
                <a:latin typeface="-apple-system"/>
              </a:rPr>
              <a:t>method for improving the performance of interpreted programs.</a:t>
            </a:r>
            <a:endParaRPr lang="en-NZ" dirty="0">
              <a:solidFill>
                <a:srgbClr val="CCCCCC"/>
              </a:solidFill>
              <a:latin typeface="-apple-system"/>
            </a:endParaRPr>
          </a:p>
          <a:p>
            <a:r>
              <a:rPr lang="en-NZ" b="0" i="0" dirty="0">
                <a:solidFill>
                  <a:srgbClr val="CCCCCC"/>
                </a:solidFill>
                <a:effectLst/>
                <a:latin typeface="-apple-system"/>
              </a:rPr>
              <a:t>dynamic compilation</a:t>
            </a:r>
          </a:p>
          <a:p>
            <a:endParaRPr lang="en-NZ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D52B4C-6702-2465-EEDA-4E62AD0F7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7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447080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B0782-7159-8F98-2E27-954D7DE52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What are the pros and cons of using </a:t>
            </a:r>
            <a:r>
              <a:rPr lang="en-NZ" dirty="0" err="1"/>
              <a:t>jit</a:t>
            </a:r>
            <a:r>
              <a:rPr lang="en-NZ" dirty="0"/>
              <a:t> compiler?</a:t>
            </a:r>
            <a:br>
              <a:rPr lang="en-NZ" dirty="0"/>
            </a:br>
            <a:endParaRPr lang="en-NZ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198E327-5F69-98F7-42A8-D56940396A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7956" y="2169039"/>
            <a:ext cx="6439797" cy="3924251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759760-66FA-71E0-4642-931E9CE7B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8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5173018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9E9BE-75A2-88F8-8363-E9DE542D6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Warming-up JIT Compiler</a:t>
            </a:r>
            <a:endParaRPr lang="en-NZ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5FF1D53-F5DE-55E9-A8D0-D7DB607016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40718" y="1776266"/>
            <a:ext cx="7921598" cy="4195762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FE48DA-6124-56D2-CB04-6BDF7D2E7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9</a:t>
            </a:fld>
            <a:endParaRPr lang="en-NZ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5B0EC6-F59D-2596-0EEB-C17029CD9AC8}"/>
              </a:ext>
            </a:extLst>
          </p:cNvPr>
          <p:cNvSpPr txBox="1"/>
          <p:nvPr/>
        </p:nvSpPr>
        <p:spPr>
          <a:xfrm>
            <a:off x="795528" y="2011680"/>
            <a:ext cx="26974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err="1"/>
              <a:t>Initial</a:t>
            </a:r>
            <a:r>
              <a:rPr lang="nl-NL" dirty="0"/>
              <a:t> delay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More CPU </a:t>
            </a:r>
            <a:r>
              <a:rPr lang="nl-NL" dirty="0" err="1"/>
              <a:t>usage</a:t>
            </a:r>
            <a:endParaRPr lang="nl-N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Memory overhead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3205946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140</TotalTime>
  <Words>533</Words>
  <Application>Microsoft Office PowerPoint</Application>
  <PresentationFormat>Widescreen</PresentationFormat>
  <Paragraphs>90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-apple-system</vt:lpstr>
      <vt:lpstr>Aptos</vt:lpstr>
      <vt:lpstr>Arial</vt:lpstr>
      <vt:lpstr>Century Gothic</vt:lpstr>
      <vt:lpstr>Wingdings 3</vt:lpstr>
      <vt:lpstr>Ion</vt:lpstr>
      <vt:lpstr>Workshop</vt:lpstr>
      <vt:lpstr>Table of contents</vt:lpstr>
      <vt:lpstr>What is a compiler?</vt:lpstr>
      <vt:lpstr>What is an interpreter?</vt:lpstr>
      <vt:lpstr>pros and const of compiler and interpreter</vt:lpstr>
      <vt:lpstr>How does a compiler/interpreter work? </vt:lpstr>
      <vt:lpstr>What is JIT compiler? </vt:lpstr>
      <vt:lpstr>What are the pros and cons of using jit compiler? </vt:lpstr>
      <vt:lpstr>Warming-up JIT Compiler</vt:lpstr>
      <vt:lpstr>What are use cases for JIT compiler? </vt:lpstr>
      <vt:lpstr>Where NOT to use JIT compiler</vt:lpstr>
      <vt:lpstr>Exersices</vt:lpstr>
      <vt:lpstr>Exercise 1 - JAVA</vt:lpstr>
      <vt:lpstr>Exercise 2 - JavaScript</vt:lpstr>
      <vt:lpstr>Excersie 3 – PHP</vt:lpstr>
      <vt:lpstr>Exercise 4 - Python</vt:lpstr>
      <vt:lpstr>Future for JIT compiler? </vt:lpstr>
      <vt:lpstr>Questions so far?</vt:lpstr>
      <vt:lpstr>QUIZZ</vt:lpstr>
      <vt:lpstr>Thank you for your attention.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Arauz Bonilla,Jorge J.U.</dc:creator>
  <cp:lastModifiedBy>Arauz Bonilla,Jorge J.U.</cp:lastModifiedBy>
  <cp:revision>17</cp:revision>
  <dcterms:created xsi:type="dcterms:W3CDTF">2024-09-21T11:27:26Z</dcterms:created>
  <dcterms:modified xsi:type="dcterms:W3CDTF">2024-10-28T13:40:03Z</dcterms:modified>
</cp:coreProperties>
</file>