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81" r:id="rId4"/>
    <p:sldId id="283" r:id="rId5"/>
    <p:sldId id="285" r:id="rId6"/>
    <p:sldId id="259" r:id="rId7"/>
    <p:sldId id="277" r:id="rId8"/>
    <p:sldId id="286" r:id="rId9"/>
    <p:sldId id="288" r:id="rId10"/>
    <p:sldId id="260" r:id="rId11"/>
    <p:sldId id="278" r:id="rId12"/>
    <p:sldId id="279" r:id="rId13"/>
    <p:sldId id="287" r:id="rId14"/>
    <p:sldId id="280" r:id="rId15"/>
    <p:sldId id="272" r:id="rId16"/>
    <p:sldId id="262" r:id="rId17"/>
    <p:sldId id="275" r:id="rId18"/>
    <p:sldId id="289" r:id="rId19"/>
    <p:sldId id="266" r:id="rId20"/>
    <p:sldId id="263" r:id="rId21"/>
    <p:sldId id="264" r:id="rId22"/>
    <p:sldId id="265" r:id="rId23"/>
    <p:sldId id="276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40" dt="2024-11-17T10:21:01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1"/>
    <p:restoredTop sz="94618"/>
  </p:normalViewPr>
  <p:slideViewPr>
    <p:cSldViewPr snapToGrid="0">
      <p:cViewPr varScale="1">
        <p:scale>
          <a:sx n="105" d="100"/>
          <a:sy n="105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undo custSel addSld delSld modSld sldOrd">
      <pc:chgData name="Arauz Bonilla,Jorge J.U." userId="1bf2599c-1c01-48b4-bae8-52167a7d20f0" providerId="ADAL" clId="{3BC882D7-0369-453F-A1BB-621FEF4F8646}" dt="2024-11-17T10:21:01.640" v="2531"/>
      <pc:docMkLst>
        <pc:docMk/>
      </pc:docMkLst>
      <pc:sldChg chg="modSp mod">
        <pc:chgData name="Arauz Bonilla,Jorge J.U." userId="1bf2599c-1c01-48b4-bae8-52167a7d20f0" providerId="ADAL" clId="{3BC882D7-0369-453F-A1BB-621FEF4F8646}" dt="2024-11-16T13:09:37.411" v="1885" actId="20577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1-16T13:09:37.411" v="1885" actId="20577"/>
          <ac:spMkLst>
            <pc:docMk/>
            <pc:sldMk cId="543737575" sldId="257"/>
            <ac:spMk id="3" creationId="{EACC5093-29E8-7CAE-3E9B-05E3508EF747}"/>
          </ac:spMkLst>
        </pc:spChg>
      </pc:sldChg>
      <pc:sldChg chg="addSp delSp mod ord">
        <pc:chgData name="Arauz Bonilla,Jorge J.U." userId="1bf2599c-1c01-48b4-bae8-52167a7d20f0" providerId="ADAL" clId="{3BC882D7-0369-453F-A1BB-621FEF4F8646}" dt="2024-11-10T18:55:11.486" v="1568" actId="478"/>
        <pc:sldMkLst>
          <pc:docMk/>
          <pc:sldMk cId="1192826150" sldId="259"/>
        </pc:sldMkLst>
        <pc:spChg chg="add del">
          <ac:chgData name="Arauz Bonilla,Jorge J.U." userId="1bf2599c-1c01-48b4-bae8-52167a7d20f0" providerId="ADAL" clId="{3BC882D7-0369-453F-A1BB-621FEF4F8646}" dt="2024-11-10T18:55:11.486" v="1568" actId="478"/>
          <ac:spMkLst>
            <pc:docMk/>
            <pc:sldMk cId="1192826150" sldId="259"/>
            <ac:spMk id="10" creationId="{230C61FB-7048-7A4F-66D0-3895CB3BAFAC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6T14:00:09.343" v="1898" actId="14100"/>
        <pc:sldMkLst>
          <pc:docMk/>
          <pc:sldMk cId="2644708043" sldId="260"/>
        </pc:sldMkLst>
        <pc:spChg chg="mod">
          <ac:chgData name="Arauz Bonilla,Jorge J.U." userId="1bf2599c-1c01-48b4-bae8-52167a7d20f0" providerId="ADAL" clId="{3BC882D7-0369-453F-A1BB-621FEF4F8646}" dt="2024-11-16T14:00:09.343" v="1898" actId="14100"/>
          <ac:spMkLst>
            <pc:docMk/>
            <pc:sldMk cId="2644708043" sldId="260"/>
            <ac:spMk id="2" creationId="{0E3D4BE5-9B71-A8EB-F825-B02C792C5B66}"/>
          </ac:spMkLst>
        </pc:spChg>
        <pc:spChg chg="del mod or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3" creationId="{E852FD16-92F0-9BEB-02E1-C40C9711ABB0}"/>
          </ac:spMkLst>
        </pc:spChg>
        <pc:spChg chg="mo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4" creationId="{D8D52B4C-6702-2465-EEDA-4E62AD0F7D8D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0" creationId="{4E78424C-6FD0-41F8-9CAA-5DC19C42359F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2" creationId="{DD136760-57DC-4301-8BEA-B71AD2D13905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4" creationId="{BDC58DEA-1307-4F44-AD47-E613D8B76A89}"/>
          </ac:spMkLst>
        </pc:spChg>
        <pc:spChg chg="add">
          <ac:chgData name="Arauz Bonilla,Jorge J.U." userId="1bf2599c-1c01-48b4-bae8-52167a7d20f0" providerId="ADAL" clId="{3BC882D7-0369-453F-A1BB-621FEF4F8646}" dt="2024-11-03T11:01:13.870" v="1328" actId="26606"/>
          <ac:spMkLst>
            <pc:docMk/>
            <pc:sldMk cId="2644708043" sldId="260"/>
            <ac:spMk id="16" creationId="{C99B912D-1E4B-42AF-A2BE-CFEFEC916EE7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1" creationId="{EE4E366E-272A-409E-840F-9A6A64A9E3FF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3" creationId="{A721560C-E4AB-4287-A29C-3F6916794CB9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5" creationId="{DF6CFF07-D953-4F9C-9A0E-E0A6AACB6158}"/>
          </ac:spMkLst>
        </pc:spChg>
        <pc:spChg chg="add del">
          <ac:chgData name="Arauz Bonilla,Jorge J.U." userId="1bf2599c-1c01-48b4-bae8-52167a7d20f0" providerId="ADAL" clId="{3BC882D7-0369-453F-A1BB-621FEF4F8646}" dt="2024-11-03T11:01:04.098" v="1326" actId="26606"/>
          <ac:spMkLst>
            <pc:docMk/>
            <pc:sldMk cId="2644708043" sldId="260"/>
            <ac:spMk id="1037" creationId="{DAA4FEEE-0B5F-41BF-825D-60F9FB089568}"/>
          </ac:spMkLst>
        </pc:spChg>
        <pc:graphicFrameChg chg="add">
          <ac:chgData name="Arauz Bonilla,Jorge J.U." userId="1bf2599c-1c01-48b4-bae8-52167a7d20f0" providerId="ADAL" clId="{3BC882D7-0369-453F-A1BB-621FEF4F8646}" dt="2024-11-03T11:01:13.870" v="1328" actId="26606"/>
          <ac:graphicFrameMkLst>
            <pc:docMk/>
            <pc:sldMk cId="2644708043" sldId="260"/>
            <ac:graphicFrameMk id="6" creationId="{2502376C-7173-60FD-A3B4-9859A7B3096A}"/>
          </ac:graphicFrameMkLst>
        </pc:graphicFrameChg>
        <pc:picChg chg="add mod">
          <ac:chgData name="Arauz Bonilla,Jorge J.U." userId="1bf2599c-1c01-48b4-bae8-52167a7d20f0" providerId="ADAL" clId="{3BC882D7-0369-453F-A1BB-621FEF4F8646}" dt="2024-11-03T11:01:05.473" v="1327" actId="1076"/>
          <ac:picMkLst>
            <pc:docMk/>
            <pc:sldMk cId="2644708043" sldId="260"/>
            <ac:picMk id="1026" creationId="{8006C17B-3D30-6933-8CB3-8336F60A8A3C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6T12:42:16.758" v="1866" actId="2696"/>
        <pc:sldMkLst>
          <pc:docMk/>
          <pc:sldMk cId="1517301832" sldId="261"/>
        </pc:sldMkLst>
        <pc:spChg chg="mod">
          <ac:chgData name="Arauz Bonilla,Jorge J.U." userId="1bf2599c-1c01-48b4-bae8-52167a7d20f0" providerId="ADAL" clId="{3BC882D7-0369-453F-A1BB-621FEF4F8646}" dt="2024-11-16T12:41:57.726" v="1865" actId="20577"/>
          <ac:spMkLst>
            <pc:docMk/>
            <pc:sldMk cId="1517301832" sldId="261"/>
            <ac:spMk id="2" creationId="{2C5B0782-7159-8F98-2E27-954D7DE52950}"/>
          </ac:spMkLst>
        </pc:spChg>
        <pc:spChg chg="add mod">
          <ac:chgData name="Arauz Bonilla,Jorge J.U." userId="1bf2599c-1c01-48b4-bae8-52167a7d20f0" providerId="ADAL" clId="{3BC882D7-0369-453F-A1BB-621FEF4F8646}" dt="2024-11-03T11:03:40.813" v="1359" actId="20577"/>
          <ac:spMkLst>
            <pc:docMk/>
            <pc:sldMk cId="1517301832" sldId="261"/>
            <ac:spMk id="5" creationId="{6E92847F-1E90-9D0B-7551-277A5ED3EE70}"/>
          </ac:spMkLst>
        </pc:spChg>
        <pc:picChg chg="del">
          <ac:chgData name="Arauz Bonilla,Jorge J.U." userId="1bf2599c-1c01-48b4-bae8-52167a7d20f0" providerId="ADAL" clId="{3BC882D7-0369-453F-A1BB-621FEF4F8646}" dt="2024-11-03T11:03:03.627" v="1333" actId="478"/>
          <ac:picMkLst>
            <pc:docMk/>
            <pc:sldMk cId="1517301832" sldId="261"/>
            <ac:picMk id="6" creationId="{9198E327-5F69-98F7-42A8-D56940396A9B}"/>
          </ac:picMkLst>
        </pc:picChg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1-16T10:05:34.055" v="1816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1-16T10:05:34.055" v="1816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202" v="1367" actId="4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1.960" v="1368" actId="4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3.526" v="1369" actId="4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del mod">
        <pc:chgData name="Arauz Bonilla,Jorge J.U." userId="1bf2599c-1c01-48b4-bae8-52167a7d20f0" providerId="ADAL" clId="{3BC882D7-0369-453F-A1BB-621FEF4F8646}" dt="2024-11-03T11:10:24.172" v="1370" actId="4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  <pc:sldChg chg="addSp delSp modSp mod ord setBg setClrOvrMap">
        <pc:chgData name="Arauz Bonilla,Jorge J.U." userId="1bf2599c-1c01-48b4-bae8-52167a7d20f0" providerId="ADAL" clId="{3BC882D7-0369-453F-A1BB-621FEF4F8646}" dt="2024-11-17T10:18:01.480" v="2529" actId="1076"/>
        <pc:sldMkLst>
          <pc:docMk/>
          <pc:sldMk cId="3320594642" sldId="272"/>
        </pc:sldMkLst>
        <pc:spChg chg="mod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2" creationId="{7199E9BE-75A2-88F8-8363-E9DE542D6337}"/>
          </ac:spMkLst>
        </pc:spChg>
        <pc:spChg chg="mo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4" creationId="{1EFE48DA-6124-56D2-CB04-6BDF7D2E7185}"/>
          </ac:spMkLst>
        </pc:spChg>
        <pc:spChg chg="add del mod">
          <ac:chgData name="Arauz Bonilla,Jorge J.U." userId="1bf2599c-1c01-48b4-bae8-52167a7d20f0" providerId="ADAL" clId="{3BC882D7-0369-453F-A1BB-621FEF4F8646}" dt="2024-11-17T10:14:50.769" v="2437" actId="5793"/>
          <ac:spMkLst>
            <pc:docMk/>
            <pc:sldMk cId="3320594642" sldId="272"/>
            <ac:spMk id="5" creationId="{F58BC2C2-2181-BFC6-30CC-BBB5902DBB00}"/>
          </ac:spMkLst>
        </pc:spChg>
        <pc:spChg chg="del">
          <ac:chgData name="Arauz Bonilla,Jorge J.U." userId="1bf2599c-1c01-48b4-bae8-52167a7d20f0" providerId="ADAL" clId="{3BC882D7-0369-453F-A1BB-621FEF4F8646}" dt="2024-11-03T11:05:37.369" v="1362" actId="26606"/>
          <ac:spMkLst>
            <pc:docMk/>
            <pc:sldMk cId="3320594642" sldId="272"/>
            <ac:spMk id="7" creationId="{035B0EC6-F59D-2596-0EEB-C17029CD9AC8}"/>
          </ac:spMkLst>
        </pc:spChg>
        <pc:spChg chg="add del mod">
          <ac:chgData name="Arauz Bonilla,Jorge J.U." userId="1bf2599c-1c01-48b4-bae8-52167a7d20f0" providerId="ADAL" clId="{3BC882D7-0369-453F-A1BB-621FEF4F8646}" dt="2024-11-17T10:07:08.716" v="2199" actId="478"/>
          <ac:spMkLst>
            <pc:docMk/>
            <pc:sldMk cId="3320594642" sldId="272"/>
            <ac:spMk id="9" creationId="{9047D439-6C9C-AA98-E644-1B006AD6B7F9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3" creationId="{5F3FC718-FDE3-4EF7-921E-A5F374EAF824}"/>
          </ac:spMkLst>
        </pc:spChg>
        <pc:spChg chg="add del mod">
          <ac:chgData name="Arauz Bonilla,Jorge J.U." userId="1bf2599c-1c01-48b4-bae8-52167a7d20f0" providerId="ADAL" clId="{3BC882D7-0369-453F-A1BB-621FEF4F8646}" dt="2024-11-17T10:07:13.577" v="2203" actId="478"/>
          <ac:spMkLst>
            <pc:docMk/>
            <pc:sldMk cId="3320594642" sldId="272"/>
            <ac:spMk id="14" creationId="{66ED553F-C8CF-AED4-8D14-2EE334A29F7F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5" creationId="{FAA0F719-3DC8-4F08-AD8F-5A845658CB9D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7" creationId="{7DCB61BE-FA0F-4EFB-BE0E-268BAD8E30D6}"/>
          </ac:spMkLst>
        </pc:spChg>
        <pc:spChg chg="add del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19" creationId="{A4B31EAA-7423-46F7-9B90-4AB2B09C35C4}"/>
          </ac:spMkLst>
        </pc:spChg>
        <pc:spChg chg="add">
          <ac:chgData name="Arauz Bonilla,Jorge J.U." userId="1bf2599c-1c01-48b4-bae8-52167a7d20f0" providerId="ADAL" clId="{3BC882D7-0369-453F-A1BB-621FEF4F8646}" dt="2024-11-17T10:12:12.888" v="2247"/>
          <ac:spMkLst>
            <pc:docMk/>
            <pc:sldMk cId="3320594642" sldId="272"/>
            <ac:spMk id="22" creationId="{5435584F-D032-403D-7187-4E766FC688D1}"/>
          </ac:spMkLst>
        </pc:spChg>
        <pc:spChg chg="add">
          <ac:chgData name="Arauz Bonilla,Jorge J.U." userId="1bf2599c-1c01-48b4-bae8-52167a7d20f0" providerId="ADAL" clId="{3BC882D7-0369-453F-A1BB-621FEF4F8646}" dt="2024-11-17T10:12:15.376" v="2249"/>
          <ac:spMkLst>
            <pc:docMk/>
            <pc:sldMk cId="3320594642" sldId="272"/>
            <ac:spMk id="23" creationId="{ED818EB4-2392-4EB1-772D-1A879C6E22E5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4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17T10:12:23.979" v="2251"/>
          <ac:spMkLst>
            <pc:docMk/>
            <pc:sldMk cId="3320594642" sldId="272"/>
            <ac:spMk id="25" creationId="{4CEA7D4F-7476-4BDF-838E-4EB8D65EEDAA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6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17T10:12:33.203" v="2258"/>
          <ac:spMkLst>
            <pc:docMk/>
            <pc:sldMk cId="3320594642" sldId="272"/>
            <ac:spMk id="27" creationId="{D86DE948-84B3-A4D3-A930-D910428997AE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28" creationId="{7DCB61BE-FA0F-4EFB-BE0E-268BAD8E30D6}"/>
          </ac:spMkLst>
        </pc:spChg>
        <pc:spChg chg="add mod">
          <ac:chgData name="Arauz Bonilla,Jorge J.U." userId="1bf2599c-1c01-48b4-bae8-52167a7d20f0" providerId="ADAL" clId="{3BC882D7-0369-453F-A1BB-621FEF4F8646}" dt="2024-11-17T10:17:00.261" v="2516" actId="1076"/>
          <ac:spMkLst>
            <pc:docMk/>
            <pc:sldMk cId="3320594642" sldId="272"/>
            <ac:spMk id="29" creationId="{E5EB4E6F-BA70-C581-C9FD-82AF38D66EA2}"/>
          </ac:spMkLst>
        </pc:spChg>
        <pc:spChg chg="add">
          <ac:chgData name="Arauz Bonilla,Jorge J.U." userId="1bf2599c-1c01-48b4-bae8-52167a7d20f0" providerId="ADAL" clId="{3BC882D7-0369-453F-A1BB-621FEF4F8646}" dt="2024-11-17T10:00:36.843" v="2178" actId="26606"/>
          <ac:spMkLst>
            <pc:docMk/>
            <pc:sldMk cId="3320594642" sldId="272"/>
            <ac:spMk id="30" creationId="{A4B31EAA-7423-46F7-9B90-4AB2B09C35C4}"/>
          </ac:spMkLst>
        </pc:spChg>
        <pc:spChg chg="add">
          <ac:chgData name="Arauz Bonilla,Jorge J.U." userId="1bf2599c-1c01-48b4-bae8-52167a7d20f0" providerId="ADAL" clId="{3BC882D7-0369-453F-A1BB-621FEF4F8646}" dt="2024-11-17T10:15:18.362" v="2444"/>
          <ac:spMkLst>
            <pc:docMk/>
            <pc:sldMk cId="3320594642" sldId="272"/>
            <ac:spMk id="31" creationId="{05A2F057-FAB1-4CE6-1534-2539D1A4BAFB}"/>
          </ac:spMkLst>
        </pc:spChg>
        <pc:spChg chg="add del">
          <ac:chgData name="Arauz Bonilla,Jorge J.U." userId="1bf2599c-1c01-48b4-bae8-52167a7d20f0" providerId="ADAL" clId="{3BC882D7-0369-453F-A1BB-621FEF4F8646}" dt="2024-11-17T10:17:03.863" v="2518" actId="22"/>
          <ac:spMkLst>
            <pc:docMk/>
            <pc:sldMk cId="3320594642" sldId="272"/>
            <ac:spMk id="33" creationId="{E360FE9A-0255-D446-4DA2-0B997C34A9F9}"/>
          </ac:spMkLst>
        </pc:spChg>
        <pc:picChg chg="del">
          <ac:chgData name="Arauz Bonilla,Jorge J.U." userId="1bf2599c-1c01-48b4-bae8-52167a7d20f0" providerId="ADAL" clId="{3BC882D7-0369-453F-A1BB-621FEF4F8646}" dt="2024-11-03T11:05:32.400" v="1360" actId="21"/>
          <ac:picMkLst>
            <pc:docMk/>
            <pc:sldMk cId="3320594642" sldId="272"/>
            <ac:picMk id="6" creationId="{75FF1D53-F5DE-55E9-A8D0-D7DB6070161C}"/>
          </ac:picMkLst>
        </pc:picChg>
        <pc:picChg chg="add del mod">
          <ac:chgData name="Arauz Bonilla,Jorge J.U." userId="1bf2599c-1c01-48b4-bae8-52167a7d20f0" providerId="ADAL" clId="{3BC882D7-0369-453F-A1BB-621FEF4F8646}" dt="2024-11-17T10:07:17.608" v="2204" actId="478"/>
          <ac:picMkLst>
            <pc:docMk/>
            <pc:sldMk cId="3320594642" sldId="272"/>
            <ac:picMk id="6" creationId="{E19B92FB-C094-D864-56BD-300E6840EB1B}"/>
          </ac:picMkLst>
        </pc:picChg>
        <pc:picChg chg="add del mod">
          <ac:chgData name="Arauz Bonilla,Jorge J.U." userId="1bf2599c-1c01-48b4-bae8-52167a7d20f0" providerId="ADAL" clId="{3BC882D7-0369-453F-A1BB-621FEF4F8646}" dt="2024-11-17T10:00:33.884" v="2175" actId="478"/>
          <ac:picMkLst>
            <pc:docMk/>
            <pc:sldMk cId="3320594642" sldId="272"/>
            <ac:picMk id="8" creationId="{75FF1D53-F5DE-55E9-A8D0-D7DB6070161C}"/>
          </ac:picMkLst>
        </pc:picChg>
        <pc:picChg chg="add del mod">
          <ac:chgData name="Arauz Bonilla,Jorge J.U." userId="1bf2599c-1c01-48b4-bae8-52167a7d20f0" providerId="ADAL" clId="{3BC882D7-0369-453F-A1BB-621FEF4F8646}" dt="2024-11-17T10:07:08.385" v="2198" actId="22"/>
          <ac:picMkLst>
            <pc:docMk/>
            <pc:sldMk cId="3320594642" sldId="272"/>
            <ac:picMk id="11" creationId="{DEA0CE39-5364-D262-10BD-E5364CE277FB}"/>
          </ac:picMkLst>
        </pc:picChg>
        <pc:picChg chg="add del">
          <ac:chgData name="Arauz Bonilla,Jorge J.U." userId="1bf2599c-1c01-48b4-bae8-52167a7d20f0" providerId="ADAL" clId="{3BC882D7-0369-453F-A1BB-621FEF4F8646}" dt="2024-11-17T10:07:13.450" v="2202" actId="22"/>
          <ac:picMkLst>
            <pc:docMk/>
            <pc:sldMk cId="3320594642" sldId="272"/>
            <ac:picMk id="18" creationId="{E96B8BC5-8111-AF98-2FC6-E479656A273C}"/>
          </ac:picMkLst>
        </pc:picChg>
        <pc:picChg chg="add mod">
          <ac:chgData name="Arauz Bonilla,Jorge J.U." userId="1bf2599c-1c01-48b4-bae8-52167a7d20f0" providerId="ADAL" clId="{3BC882D7-0369-453F-A1BB-621FEF4F8646}" dt="2024-11-17T10:18:01.480" v="2529" actId="1076"/>
          <ac:picMkLst>
            <pc:docMk/>
            <pc:sldMk cId="3320594642" sldId="272"/>
            <ac:picMk id="21" creationId="{4134C995-A332-7D50-27C5-06A8C0924565}"/>
          </ac:picMkLst>
        </pc:picChg>
        <pc:picChg chg="add mod">
          <ac:chgData name="Arauz Bonilla,Jorge J.U." userId="1bf2599c-1c01-48b4-bae8-52167a7d20f0" providerId="ADAL" clId="{3BC882D7-0369-453F-A1BB-621FEF4F8646}" dt="2024-11-17T10:17:59.945" v="2528" actId="1076"/>
          <ac:picMkLst>
            <pc:docMk/>
            <pc:sldMk cId="3320594642" sldId="272"/>
            <ac:picMk id="35" creationId="{4994FA57-366A-FD10-3144-A79E9D165A4A}"/>
          </ac:picMkLst>
        </pc:picChg>
      </pc:sldChg>
      <pc:sldChg chg="addSp delSp modSp del mod ord">
        <pc:chgData name="Arauz Bonilla,Jorge J.U." userId="1bf2599c-1c01-48b4-bae8-52167a7d20f0" providerId="ADAL" clId="{3BC882D7-0369-453F-A1BB-621FEF4F8646}" dt="2024-11-10T18:55:21.674" v="1583" actId="2696"/>
        <pc:sldMkLst>
          <pc:docMk/>
          <pc:sldMk cId="2838552549" sldId="274"/>
        </pc:sldMkLst>
        <pc:spChg chg="mod">
          <ac:chgData name="Arauz Bonilla,Jorge J.U." userId="1bf2599c-1c01-48b4-bae8-52167a7d20f0" providerId="ADAL" clId="{3BC882D7-0369-453F-A1BB-621FEF4F8646}" dt="2024-11-10T18:55:11.319" v="1567" actId="20577"/>
          <ac:spMkLst>
            <pc:docMk/>
            <pc:sldMk cId="2838552549" sldId="274"/>
            <ac:spMk id="2" creationId="{2FF254DB-746D-1B33-C4FE-E7B4684AFF61}"/>
          </ac:spMkLst>
        </pc:spChg>
        <pc:spChg chg="add del mod">
          <ac:chgData name="Arauz Bonilla,Jorge J.U." userId="1bf2599c-1c01-48b4-bae8-52167a7d20f0" providerId="ADAL" clId="{3BC882D7-0369-453F-A1BB-621FEF4F8646}" dt="2024-11-10T18:32:59.388" v="1399" actId="478"/>
          <ac:spMkLst>
            <pc:docMk/>
            <pc:sldMk cId="2838552549" sldId="274"/>
            <ac:spMk id="5" creationId="{C81DD981-2774-85F5-A2C5-E06496C17883}"/>
          </ac:spMkLst>
        </pc:spChg>
        <pc:spChg chg="add mod">
          <ac:chgData name="Arauz Bonilla,Jorge J.U." userId="1bf2599c-1c01-48b4-bae8-52167a7d20f0" providerId="ADAL" clId="{3BC882D7-0369-453F-A1BB-621FEF4F8646}" dt="2024-11-10T18:55:14.397" v="1582" actId="20577"/>
          <ac:spMkLst>
            <pc:docMk/>
            <pc:sldMk cId="2838552549" sldId="274"/>
            <ac:spMk id="7" creationId="{EC2B7BF7-0FB7-4755-3EC4-87F851E36D2C}"/>
          </ac:spMkLst>
        </pc:spChg>
        <pc:spChg chg="add mod">
          <ac:chgData name="Arauz Bonilla,Jorge J.U." userId="1bf2599c-1c01-48b4-bae8-52167a7d20f0" providerId="ADAL" clId="{3BC882D7-0369-453F-A1BB-621FEF4F8646}" dt="2024-11-10T18:55:13.871" v="1579" actId="20577"/>
          <ac:spMkLst>
            <pc:docMk/>
            <pc:sldMk cId="2838552549" sldId="274"/>
            <ac:spMk id="9" creationId="{A3A347C6-104E-B28A-7B65-83B299409A19}"/>
          </ac:spMkLst>
        </pc:spChg>
        <pc:picChg chg="add del mod">
          <ac:chgData name="Arauz Bonilla,Jorge J.U." userId="1bf2599c-1c01-48b4-bae8-52167a7d20f0" providerId="ADAL" clId="{3BC882D7-0369-453F-A1BB-621FEF4F8646}" dt="2024-11-10T18:33:55.747" v="1468" actId="478"/>
          <ac:picMkLst>
            <pc:docMk/>
            <pc:sldMk cId="2838552549" sldId="274"/>
            <ac:picMk id="8" creationId="{1F2D1825-447C-6CAD-E34A-144120ECF8C6}"/>
          </ac:picMkLst>
        </pc:picChg>
        <pc:picChg chg="add del">
          <ac:chgData name="Arauz Bonilla,Jorge J.U." userId="1bf2599c-1c01-48b4-bae8-52167a7d20f0" providerId="ADAL" clId="{3BC882D7-0369-453F-A1BB-621FEF4F8646}" dt="2024-11-10T18:33:03.567" v="1400" actId="21"/>
          <ac:picMkLst>
            <pc:docMk/>
            <pc:sldMk cId="2838552549" sldId="274"/>
            <ac:picMk id="10" creationId="{1F2D1825-447C-6CAD-E34A-144120ECF8C6}"/>
          </ac:picMkLst>
        </pc:picChg>
      </pc:sldChg>
      <pc:sldChg chg="modSp new mod">
        <pc:chgData name="Arauz Bonilla,Jorge J.U." userId="1bf2599c-1c01-48b4-bae8-52167a7d20f0" providerId="ADAL" clId="{3BC882D7-0369-453F-A1BB-621FEF4F8646}" dt="2024-11-03T11:11:47.218" v="1393" actId="20577"/>
        <pc:sldMkLst>
          <pc:docMk/>
          <pc:sldMk cId="2575600191" sldId="276"/>
        </pc:sldMkLst>
        <pc:spChg chg="mod">
          <ac:chgData name="Arauz Bonilla,Jorge J.U." userId="1bf2599c-1c01-48b4-bae8-52167a7d20f0" providerId="ADAL" clId="{3BC882D7-0369-453F-A1BB-621FEF4F8646}" dt="2024-11-03T11:10:40.387" v="1387" actId="20577"/>
          <ac:spMkLst>
            <pc:docMk/>
            <pc:sldMk cId="2575600191" sldId="276"/>
            <ac:spMk id="2" creationId="{2CD7E0BE-CA37-0CF2-261E-922D222F6105}"/>
          </ac:spMkLst>
        </pc:spChg>
        <pc:spChg chg="mod">
          <ac:chgData name="Arauz Bonilla,Jorge J.U." userId="1bf2599c-1c01-48b4-bae8-52167a7d20f0" providerId="ADAL" clId="{3BC882D7-0369-453F-A1BB-621FEF4F8646}" dt="2024-11-03T11:11:47.218" v="1393" actId="20577"/>
          <ac:spMkLst>
            <pc:docMk/>
            <pc:sldMk cId="2575600191" sldId="276"/>
            <ac:spMk id="3" creationId="{EF48514B-889F-D4B9-BCFE-E2E0041C0F14}"/>
          </ac:spMkLst>
        </pc:spChg>
      </pc:sldChg>
      <pc:sldChg chg="addSp delSp modSp new mod setBg setClrOvrMap">
        <pc:chgData name="Arauz Bonilla,Jorge J.U." userId="1bf2599c-1c01-48b4-bae8-52167a7d20f0" providerId="ADAL" clId="{3BC882D7-0369-453F-A1BB-621FEF4F8646}" dt="2024-11-17T09:29:37.675" v="1946" actId="20577"/>
        <pc:sldMkLst>
          <pc:docMk/>
          <pc:sldMk cId="406299684" sldId="278"/>
        </pc:sldMkLst>
        <pc:spChg chg="mo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2" creationId="{9FBEF56F-545F-37AB-80AF-D4C9FC3C4A36}"/>
          </ac:spMkLst>
        </pc:spChg>
        <pc:spChg chg="del">
          <ac:chgData name="Arauz Bonilla,Jorge J.U." userId="1bf2599c-1c01-48b4-bae8-52167a7d20f0" providerId="ADAL" clId="{3BC882D7-0369-453F-A1BB-621FEF4F8646}" dt="2024-11-16T12:39:37.500" v="1818" actId="22"/>
          <ac:spMkLst>
            <pc:docMk/>
            <pc:sldMk cId="406299684" sldId="278"/>
            <ac:spMk id="3" creationId="{F5F19535-41DC-BFC1-A9E0-167B05CB9CCE}"/>
          </ac:spMkLst>
        </pc:spChg>
        <pc:spChg chg="mo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4" creationId="{BDED708F-BA01-7FBC-D76A-6BE51E89683D}"/>
          </ac:spMkLst>
        </pc:spChg>
        <pc:spChg chg="add del mod">
          <ac:chgData name="Arauz Bonilla,Jorge J.U." userId="1bf2599c-1c01-48b4-bae8-52167a7d20f0" providerId="ADAL" clId="{3BC882D7-0369-453F-A1BB-621FEF4F8646}" dt="2024-11-17T09:26:24.883" v="1900"/>
          <ac:spMkLst>
            <pc:docMk/>
            <pc:sldMk cId="406299684" sldId="278"/>
            <ac:spMk id="5" creationId="{591CACC7-BC81-5C40-8B01-6B8286CEB7A1}"/>
          </ac:spMkLst>
        </pc:spChg>
        <pc:spChg chg="add mod">
          <ac:chgData name="Arauz Bonilla,Jorge J.U." userId="1bf2599c-1c01-48b4-bae8-52167a7d20f0" providerId="ADAL" clId="{3BC882D7-0369-453F-A1BB-621FEF4F8646}" dt="2024-11-17T09:29:37.675" v="1946" actId="20577"/>
          <ac:spMkLst>
            <pc:docMk/>
            <pc:sldMk cId="406299684" sldId="278"/>
            <ac:spMk id="1030" creationId="{0B622908-E976-4A8B-F3E3-0559160215BB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3" creationId="{5F3FC718-FDE3-4EF7-921E-A5F374EAF824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5" creationId="{FAA0F719-3DC8-4F08-AD8F-5A845658CB9D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7" creationId="{7DCB61BE-FA0F-4EFB-BE0E-268BAD8E30D6}"/>
          </ac:spMkLst>
        </pc:spChg>
        <pc:spChg chg="add">
          <ac:chgData name="Arauz Bonilla,Jorge J.U." userId="1bf2599c-1c01-48b4-bae8-52167a7d20f0" providerId="ADAL" clId="{3BC882D7-0369-453F-A1BB-621FEF4F8646}" dt="2024-11-17T09:26:30.049" v="1902" actId="26606"/>
          <ac:spMkLst>
            <pc:docMk/>
            <pc:sldMk cId="406299684" sldId="278"/>
            <ac:spMk id="1039" creationId="{A4B31EAA-7423-46F7-9B90-4AB2B09C35C4}"/>
          </ac:spMkLst>
        </pc:spChg>
        <pc:picChg chg="add del mod ord">
          <ac:chgData name="Arauz Bonilla,Jorge J.U." userId="1bf2599c-1c01-48b4-bae8-52167a7d20f0" providerId="ADAL" clId="{3BC882D7-0369-453F-A1BB-621FEF4F8646}" dt="2024-11-17T09:26:19.494" v="1899" actId="478"/>
          <ac:picMkLst>
            <pc:docMk/>
            <pc:sldMk cId="406299684" sldId="278"/>
            <ac:picMk id="6" creationId="{0FE6D680-0B9A-72DD-4839-B2961A5AB183}"/>
          </ac:picMkLst>
        </pc:picChg>
        <pc:picChg chg="add mod">
          <ac:chgData name="Arauz Bonilla,Jorge J.U." userId="1bf2599c-1c01-48b4-bae8-52167a7d20f0" providerId="ADAL" clId="{3BC882D7-0369-453F-A1BB-621FEF4F8646}" dt="2024-11-17T09:26:30.049" v="1902" actId="26606"/>
          <ac:picMkLst>
            <pc:docMk/>
            <pc:sldMk cId="406299684" sldId="278"/>
            <ac:picMk id="1026" creationId="{626C80F5-0394-99E0-E966-A978FA145B5A}"/>
          </ac:picMkLst>
        </pc:picChg>
      </pc:sldChg>
      <pc:sldChg chg="addSp delSp add mod ord setBg delDesignElem">
        <pc:chgData name="Arauz Bonilla,Jorge J.U." userId="1bf2599c-1c01-48b4-bae8-52167a7d20f0" providerId="ADAL" clId="{3BC882D7-0369-453F-A1BB-621FEF4F8646}" dt="2024-11-16T12:41:33.425" v="1860" actId="22"/>
        <pc:sldMkLst>
          <pc:docMk/>
          <pc:sldMk cId="2741470329" sldId="279"/>
        </pc:sldMkLst>
        <pc:spChg chg="add del">
          <ac:chgData name="Arauz Bonilla,Jorge J.U." userId="1bf2599c-1c01-48b4-bae8-52167a7d20f0" providerId="ADAL" clId="{3BC882D7-0369-453F-A1BB-621FEF4F8646}" dt="2024-11-16T12:41:31.011" v="1858" actId="22"/>
          <ac:spMkLst>
            <pc:docMk/>
            <pc:sldMk cId="2741470329" sldId="279"/>
            <ac:spMk id="5" creationId="{E49216A8-F713-80D0-BDA6-F8FB877A900A}"/>
          </ac:spMkLst>
        </pc:spChg>
        <pc:spChg chg="add del">
          <ac:chgData name="Arauz Bonilla,Jorge J.U." userId="1bf2599c-1c01-48b4-bae8-52167a7d20f0" providerId="ADAL" clId="{3BC882D7-0369-453F-A1BB-621FEF4F8646}" dt="2024-11-16T12:41:33.425" v="1860" actId="22"/>
          <ac:spMkLst>
            <pc:docMk/>
            <pc:sldMk cId="2741470329" sldId="279"/>
            <ac:spMk id="8" creationId="{22D1955B-0533-0671-B8BF-B002BAC54608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0" creationId="{4E78424C-6FD0-41F8-9CAA-5DC19C42359F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2" creationId="{DD136760-57DC-4301-8BEA-B71AD2D13905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4" creationId="{BDC58DEA-1307-4F44-AD47-E613D8B76A89}"/>
          </ac:spMkLst>
        </pc:spChg>
        <pc:spChg chg="del">
          <ac:chgData name="Arauz Bonilla,Jorge J.U." userId="1bf2599c-1c01-48b4-bae8-52167a7d20f0" providerId="ADAL" clId="{3BC882D7-0369-453F-A1BB-621FEF4F8646}" dt="2024-11-16T12:40:20.198" v="1851"/>
          <ac:spMkLst>
            <pc:docMk/>
            <pc:sldMk cId="2741470329" sldId="279"/>
            <ac:spMk id="16" creationId="{C99B912D-1E4B-42AF-A2BE-CFEFEC916EE7}"/>
          </ac:spMkLst>
        </pc:spChg>
      </pc:sldChg>
      <pc:sldChg chg="modSp add del">
        <pc:chgData name="Arauz Bonilla,Jorge J.U." userId="1bf2599c-1c01-48b4-bae8-52167a7d20f0" providerId="ADAL" clId="{3BC882D7-0369-453F-A1BB-621FEF4F8646}" dt="2024-11-16T12:41:43.582" v="1863" actId="2890"/>
        <pc:sldMkLst>
          <pc:docMk/>
          <pc:sldMk cId="637691983" sldId="280"/>
        </pc:sldMkLst>
        <pc:graphicFrameChg chg="mod">
          <ac:chgData name="Arauz Bonilla,Jorge J.U." userId="1bf2599c-1c01-48b4-bae8-52167a7d20f0" providerId="ADAL" clId="{3BC882D7-0369-453F-A1BB-621FEF4F8646}" dt="2024-11-16T12:41:41.624" v="1862" actId="478"/>
          <ac:graphicFrameMkLst>
            <pc:docMk/>
            <pc:sldMk cId="637691983" sldId="280"/>
            <ac:graphicFrameMk id="6" creationId="{2502376C-7173-60FD-A3B4-9859A7B3096A}"/>
          </ac:graphicFrameMkLst>
        </pc:graphicFrameChg>
      </pc:sldChg>
      <pc:sldChg chg="addSp delSp add del setBg delDesignElem">
        <pc:chgData name="Arauz Bonilla,Jorge J.U." userId="1bf2599c-1c01-48b4-bae8-52167a7d20f0" providerId="ADAL" clId="{3BC882D7-0369-453F-A1BB-621FEF4F8646}" dt="2024-11-16T12:40:32.097" v="1856"/>
        <pc:sldMkLst>
          <pc:docMk/>
          <pc:sldMk cId="1271382700" sldId="280"/>
        </pc:sldMkLst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0" creationId="{4E78424C-6FD0-41F8-9CAA-5DC19C42359F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2" creationId="{DD136760-57DC-4301-8BEA-B71AD2D13905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4" creationId="{BDC58DEA-1307-4F44-AD47-E613D8B76A89}"/>
          </ac:spMkLst>
        </pc:spChg>
        <pc:spChg chg="add del">
          <ac:chgData name="Arauz Bonilla,Jorge J.U." userId="1bf2599c-1c01-48b4-bae8-52167a7d20f0" providerId="ADAL" clId="{3BC882D7-0369-453F-A1BB-621FEF4F8646}" dt="2024-11-16T12:40:32.097" v="1856"/>
          <ac:spMkLst>
            <pc:docMk/>
            <pc:sldMk cId="1271382700" sldId="280"/>
            <ac:spMk id="16" creationId="{C99B912D-1E4B-42AF-A2BE-CFEFEC916EE7}"/>
          </ac:spMkLst>
        </pc:spChg>
      </pc:sldChg>
      <pc:sldChg chg="modSp add mod">
        <pc:chgData name="Arauz Bonilla,Jorge J.U." userId="1bf2599c-1c01-48b4-bae8-52167a7d20f0" providerId="ADAL" clId="{3BC882D7-0369-453F-A1BB-621FEF4F8646}" dt="2024-11-17T09:39:20.811" v="2174" actId="20577"/>
        <pc:sldMkLst>
          <pc:docMk/>
          <pc:sldMk cId="4178195724" sldId="280"/>
        </pc:sldMkLst>
        <pc:spChg chg="mod">
          <ac:chgData name="Arauz Bonilla,Jorge J.U." userId="1bf2599c-1c01-48b4-bae8-52167a7d20f0" providerId="ADAL" clId="{3BC882D7-0369-453F-A1BB-621FEF4F8646}" dt="2024-11-17T09:39:20.811" v="2174" actId="20577"/>
          <ac:spMkLst>
            <pc:docMk/>
            <pc:sldMk cId="4178195724" sldId="280"/>
            <ac:spMk id="5" creationId="{6E92847F-1E90-9D0B-7551-277A5ED3EE70}"/>
          </ac:spMkLst>
        </pc:spChg>
      </pc:sldChg>
      <pc:sldChg chg="addSp delSp modSp new mod setBg">
        <pc:chgData name="Arauz Bonilla,Jorge J.U." userId="1bf2599c-1c01-48b4-bae8-52167a7d20f0" providerId="ADAL" clId="{3BC882D7-0369-453F-A1BB-621FEF4F8646}" dt="2024-11-17T09:37:38.062" v="2159" actId="20577"/>
        <pc:sldMkLst>
          <pc:docMk/>
          <pc:sldMk cId="3886250600" sldId="287"/>
        </pc:sldMkLst>
        <pc:spChg chg="mod">
          <ac:chgData name="Arauz Bonilla,Jorge J.U." userId="1bf2599c-1c01-48b4-bae8-52167a7d20f0" providerId="ADAL" clId="{3BC882D7-0369-453F-A1BB-621FEF4F8646}" dt="2024-11-17T09:32:45.553" v="1971" actId="26606"/>
          <ac:spMkLst>
            <pc:docMk/>
            <pc:sldMk cId="3886250600" sldId="287"/>
            <ac:spMk id="2" creationId="{96C9447C-3AE4-041D-5079-2314CC3315C8}"/>
          </ac:spMkLst>
        </pc:spChg>
        <pc:spChg chg="del">
          <ac:chgData name="Arauz Bonilla,Jorge J.U." userId="1bf2599c-1c01-48b4-bae8-52167a7d20f0" providerId="ADAL" clId="{3BC882D7-0369-453F-A1BB-621FEF4F8646}" dt="2024-11-17T09:32:35.103" v="1967"/>
          <ac:spMkLst>
            <pc:docMk/>
            <pc:sldMk cId="3886250600" sldId="287"/>
            <ac:spMk id="3" creationId="{F64A2049-5516-214D-7DA9-F49C05410ECD}"/>
          </ac:spMkLst>
        </pc:spChg>
        <pc:spChg chg="mod">
          <ac:chgData name="Arauz Bonilla,Jorge J.U." userId="1bf2599c-1c01-48b4-bae8-52167a7d20f0" providerId="ADAL" clId="{3BC882D7-0369-453F-A1BB-621FEF4F8646}" dt="2024-11-17T09:32:45.553" v="1971" actId="26606"/>
          <ac:spMkLst>
            <pc:docMk/>
            <pc:sldMk cId="3886250600" sldId="287"/>
            <ac:spMk id="4" creationId="{96B43384-CA1A-DECF-4A30-AAD25D9F0337}"/>
          </ac:spMkLst>
        </pc:spChg>
        <pc:spChg chg="add mod">
          <ac:chgData name="Arauz Bonilla,Jorge J.U." userId="1bf2599c-1c01-48b4-bae8-52167a7d20f0" providerId="ADAL" clId="{3BC882D7-0369-453F-A1BB-621FEF4F8646}" dt="2024-11-17T09:37:38.062" v="2159" actId="20577"/>
          <ac:spMkLst>
            <pc:docMk/>
            <pc:sldMk cId="3886250600" sldId="287"/>
            <ac:spMk id="2054" creationId="{A3F68F17-7077-5CA2-BD0E-672B209EB787}"/>
          </ac:spMkLst>
        </pc:spChg>
        <pc:picChg chg="add mod">
          <ac:chgData name="Arauz Bonilla,Jorge J.U." userId="1bf2599c-1c01-48b4-bae8-52167a7d20f0" providerId="ADAL" clId="{3BC882D7-0369-453F-A1BB-621FEF4F8646}" dt="2024-11-17T09:34:52.466" v="2004" actId="1076"/>
          <ac:picMkLst>
            <pc:docMk/>
            <pc:sldMk cId="3886250600" sldId="287"/>
            <ac:picMk id="6" creationId="{765D3D28-50C6-0210-51BB-724D0110903A}"/>
          </ac:picMkLst>
        </pc:picChg>
        <pc:picChg chg="add del mod">
          <ac:chgData name="Arauz Bonilla,Jorge J.U." userId="1bf2599c-1c01-48b4-bae8-52167a7d20f0" providerId="ADAL" clId="{3BC882D7-0369-453F-A1BB-621FEF4F8646}" dt="2024-11-17T09:34:18.931" v="1972" actId="478"/>
          <ac:picMkLst>
            <pc:docMk/>
            <pc:sldMk cId="3886250600" sldId="287"/>
            <ac:picMk id="2050" creationId="{EA97BF31-A2CE-1801-6278-AFB2B947A98D}"/>
          </ac:picMkLst>
        </pc:picChg>
      </pc:sldChg>
      <pc:sldChg chg="add">
        <pc:chgData name="Arauz Bonilla,Jorge J.U." userId="1bf2599c-1c01-48b4-bae8-52167a7d20f0" providerId="ADAL" clId="{3BC882D7-0369-453F-A1BB-621FEF4F8646}" dt="2024-11-17T10:20:49.770" v="2530"/>
        <pc:sldMkLst>
          <pc:docMk/>
          <pc:sldMk cId="3767307111" sldId="288"/>
        </pc:sldMkLst>
      </pc:sldChg>
      <pc:sldChg chg="add">
        <pc:chgData name="Arauz Bonilla,Jorge J.U." userId="1bf2599c-1c01-48b4-bae8-52167a7d20f0" providerId="ADAL" clId="{3BC882D7-0369-453F-A1BB-621FEF4F8646}" dt="2024-11-17T10:21:01.640" v="2531"/>
        <pc:sldMkLst>
          <pc:docMk/>
          <pc:sldMk cId="885173289" sldId="289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5AE00-4C8D-4CEC-AC2C-C2CB27F1E7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BF6023-0E97-4E25-AEBD-2FE9D38FCB9D}">
      <dgm:prSet/>
      <dgm:spPr/>
      <dgm:t>
        <a:bodyPr/>
        <a:lstStyle/>
        <a:p>
          <a:r>
            <a:rPr lang="en-NZ" b="0" i="0"/>
            <a:t>John McCarthy in 1960.</a:t>
          </a:r>
          <a:endParaRPr lang="en-US"/>
        </a:p>
      </dgm:t>
    </dgm:pt>
    <dgm:pt modelId="{8BE42157-2CE7-4A95-B72A-6351DF7B9FA4}" type="parTrans" cxnId="{81107ED6-A820-47F8-84B8-BAC5A2B42DEA}">
      <dgm:prSet/>
      <dgm:spPr/>
      <dgm:t>
        <a:bodyPr/>
        <a:lstStyle/>
        <a:p>
          <a:endParaRPr lang="en-US"/>
        </a:p>
      </dgm:t>
    </dgm:pt>
    <dgm:pt modelId="{11FE6D2F-1F3B-4CC6-A491-133FC6FD0E5B}" type="sibTrans" cxnId="{81107ED6-A820-47F8-84B8-BAC5A2B42DEA}">
      <dgm:prSet/>
      <dgm:spPr/>
      <dgm:t>
        <a:bodyPr/>
        <a:lstStyle/>
        <a:p>
          <a:endParaRPr lang="en-US"/>
        </a:p>
      </dgm:t>
    </dgm:pt>
    <dgm:pt modelId="{13217405-446A-4DC5-A3E1-901DEBD9BC87}">
      <dgm:prSet/>
      <dgm:spPr/>
      <dgm:t>
        <a:bodyPr/>
        <a:lstStyle/>
        <a:p>
          <a:r>
            <a:rPr lang="en-NZ" b="0" i="0"/>
            <a:t>method for improving the performance of interpreted programs.</a:t>
          </a:r>
          <a:endParaRPr lang="en-US"/>
        </a:p>
      </dgm:t>
    </dgm:pt>
    <dgm:pt modelId="{1B4D4418-659E-48E1-A18F-F3ACAD4CF9CA}" type="parTrans" cxnId="{9A9DA1CE-6A55-4669-936E-7BC5CF3EC8C3}">
      <dgm:prSet/>
      <dgm:spPr/>
      <dgm:t>
        <a:bodyPr/>
        <a:lstStyle/>
        <a:p>
          <a:endParaRPr lang="en-US"/>
        </a:p>
      </dgm:t>
    </dgm:pt>
    <dgm:pt modelId="{6C1A3D25-A2F1-43DB-B439-4D021DF0E58B}" type="sibTrans" cxnId="{9A9DA1CE-6A55-4669-936E-7BC5CF3EC8C3}">
      <dgm:prSet/>
      <dgm:spPr/>
      <dgm:t>
        <a:bodyPr/>
        <a:lstStyle/>
        <a:p>
          <a:endParaRPr lang="en-US"/>
        </a:p>
      </dgm:t>
    </dgm:pt>
    <dgm:pt modelId="{EA779AF0-C8C6-4365-9690-BBFFBA376006}">
      <dgm:prSet/>
      <dgm:spPr/>
      <dgm:t>
        <a:bodyPr/>
        <a:lstStyle/>
        <a:p>
          <a:r>
            <a:rPr lang="en-NZ" b="0" i="0"/>
            <a:t>dynamic compilation vs static compilation</a:t>
          </a:r>
          <a:endParaRPr lang="en-US"/>
        </a:p>
      </dgm:t>
    </dgm:pt>
    <dgm:pt modelId="{C003A76E-E279-46B3-9B5D-03C683E66095}" type="parTrans" cxnId="{44AD98C7-9925-4031-8C0E-3FA38FF01AE5}">
      <dgm:prSet/>
      <dgm:spPr/>
      <dgm:t>
        <a:bodyPr/>
        <a:lstStyle/>
        <a:p>
          <a:endParaRPr lang="en-US"/>
        </a:p>
      </dgm:t>
    </dgm:pt>
    <dgm:pt modelId="{A0684FC4-65AB-49B8-9A40-1F04DA1B1504}" type="sibTrans" cxnId="{44AD98C7-9925-4031-8C0E-3FA38FF01AE5}">
      <dgm:prSet/>
      <dgm:spPr/>
      <dgm:t>
        <a:bodyPr/>
        <a:lstStyle/>
        <a:p>
          <a:endParaRPr lang="en-US"/>
        </a:p>
      </dgm:t>
    </dgm:pt>
    <dgm:pt modelId="{9C0D6A49-2888-46C6-A77A-6AB4581ED858}" type="pres">
      <dgm:prSet presAssocID="{16E5AE00-4C8D-4CEC-AC2C-C2CB27F1E775}" presName="linear" presStyleCnt="0">
        <dgm:presLayoutVars>
          <dgm:animLvl val="lvl"/>
          <dgm:resizeHandles val="exact"/>
        </dgm:presLayoutVars>
      </dgm:prSet>
      <dgm:spPr/>
    </dgm:pt>
    <dgm:pt modelId="{313FCF74-53BD-4031-B9E7-4266AB0B2EB2}" type="pres">
      <dgm:prSet presAssocID="{4FBF6023-0E97-4E25-AEBD-2FE9D38FCB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67934-C6B2-45A6-B8A2-8D3DA4450D0F}" type="pres">
      <dgm:prSet presAssocID="{11FE6D2F-1F3B-4CC6-A491-133FC6FD0E5B}" presName="spacer" presStyleCnt="0"/>
      <dgm:spPr/>
    </dgm:pt>
    <dgm:pt modelId="{D4BFC06E-6D08-4F81-8759-6D87AD7E867C}" type="pres">
      <dgm:prSet presAssocID="{13217405-446A-4DC5-A3E1-901DEBD9B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31937A-E014-456C-A5E8-A4CBAF42D2BF}" type="pres">
      <dgm:prSet presAssocID="{6C1A3D25-A2F1-43DB-B439-4D021DF0E58B}" presName="spacer" presStyleCnt="0"/>
      <dgm:spPr/>
    </dgm:pt>
    <dgm:pt modelId="{5F86474C-65A0-42C6-853D-57BD4D7E0FDC}" type="pres">
      <dgm:prSet presAssocID="{EA779AF0-C8C6-4365-9690-BBFFBA3760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5FD27-19F2-4885-859D-6709970A158E}" type="presOf" srcId="{EA779AF0-C8C6-4365-9690-BBFFBA376006}" destId="{5F86474C-65A0-42C6-853D-57BD4D7E0FDC}" srcOrd="0" destOrd="0" presId="urn:microsoft.com/office/officeart/2005/8/layout/vList2"/>
    <dgm:cxn modelId="{53E68546-794D-4747-814D-00939096811C}" type="presOf" srcId="{4FBF6023-0E97-4E25-AEBD-2FE9D38FCB9D}" destId="{313FCF74-53BD-4031-B9E7-4266AB0B2EB2}" srcOrd="0" destOrd="0" presId="urn:microsoft.com/office/officeart/2005/8/layout/vList2"/>
    <dgm:cxn modelId="{6A3751B7-3FAC-4C34-8520-B014AD2941A5}" type="presOf" srcId="{13217405-446A-4DC5-A3E1-901DEBD9BC87}" destId="{D4BFC06E-6D08-4F81-8759-6D87AD7E867C}" srcOrd="0" destOrd="0" presId="urn:microsoft.com/office/officeart/2005/8/layout/vList2"/>
    <dgm:cxn modelId="{3BCD44C1-79F2-40E7-B0E7-FC5D64059EF5}" type="presOf" srcId="{16E5AE00-4C8D-4CEC-AC2C-C2CB27F1E775}" destId="{9C0D6A49-2888-46C6-A77A-6AB4581ED858}" srcOrd="0" destOrd="0" presId="urn:microsoft.com/office/officeart/2005/8/layout/vList2"/>
    <dgm:cxn modelId="{44AD98C7-9925-4031-8C0E-3FA38FF01AE5}" srcId="{16E5AE00-4C8D-4CEC-AC2C-C2CB27F1E775}" destId="{EA779AF0-C8C6-4365-9690-BBFFBA376006}" srcOrd="2" destOrd="0" parTransId="{C003A76E-E279-46B3-9B5D-03C683E66095}" sibTransId="{A0684FC4-65AB-49B8-9A40-1F04DA1B1504}"/>
    <dgm:cxn modelId="{9A9DA1CE-6A55-4669-936E-7BC5CF3EC8C3}" srcId="{16E5AE00-4C8D-4CEC-AC2C-C2CB27F1E775}" destId="{13217405-446A-4DC5-A3E1-901DEBD9BC87}" srcOrd="1" destOrd="0" parTransId="{1B4D4418-659E-48E1-A18F-F3ACAD4CF9CA}" sibTransId="{6C1A3D25-A2F1-43DB-B439-4D021DF0E58B}"/>
    <dgm:cxn modelId="{81107ED6-A820-47F8-84B8-BAC5A2B42DEA}" srcId="{16E5AE00-4C8D-4CEC-AC2C-C2CB27F1E775}" destId="{4FBF6023-0E97-4E25-AEBD-2FE9D38FCB9D}" srcOrd="0" destOrd="0" parTransId="{8BE42157-2CE7-4A95-B72A-6351DF7B9FA4}" sibTransId="{11FE6D2F-1F3B-4CC6-A491-133FC6FD0E5B}"/>
    <dgm:cxn modelId="{9DD58B97-AB5E-4B59-9889-92259A69B589}" type="presParOf" srcId="{9C0D6A49-2888-46C6-A77A-6AB4581ED858}" destId="{313FCF74-53BD-4031-B9E7-4266AB0B2EB2}" srcOrd="0" destOrd="0" presId="urn:microsoft.com/office/officeart/2005/8/layout/vList2"/>
    <dgm:cxn modelId="{B67F9468-CE10-420D-B98D-06E5302019FE}" type="presParOf" srcId="{9C0D6A49-2888-46C6-A77A-6AB4581ED858}" destId="{5DE67934-C6B2-45A6-B8A2-8D3DA4450D0F}" srcOrd="1" destOrd="0" presId="urn:microsoft.com/office/officeart/2005/8/layout/vList2"/>
    <dgm:cxn modelId="{05C470F4-0D46-47AF-9ACF-A9F500C28856}" type="presParOf" srcId="{9C0D6A49-2888-46C6-A77A-6AB4581ED858}" destId="{D4BFC06E-6D08-4F81-8759-6D87AD7E867C}" srcOrd="2" destOrd="0" presId="urn:microsoft.com/office/officeart/2005/8/layout/vList2"/>
    <dgm:cxn modelId="{03C45D91-0979-4003-A9C2-50E85C4AB9D2}" type="presParOf" srcId="{9C0D6A49-2888-46C6-A77A-6AB4581ED858}" destId="{EB31937A-E014-456C-A5E8-A4CBAF42D2BF}" srcOrd="3" destOrd="0" presId="urn:microsoft.com/office/officeart/2005/8/layout/vList2"/>
    <dgm:cxn modelId="{5A6AC1C5-95AB-42D3-8B81-F66572B67167}" type="presParOf" srcId="{9C0D6A49-2888-46C6-A77A-6AB4581ED858}" destId="{5F86474C-65A0-42C6-853D-57BD4D7E0F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81AFA6-27FF-41A3-9D49-3984459287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55F87-475A-4349-BF46-3C112773A083}">
      <dgm:prSet/>
      <dgm:spPr/>
      <dgm:t>
        <a:bodyPr/>
        <a:lstStyle/>
        <a:p>
          <a:r>
            <a:rPr lang="nl-NL"/>
            <a:t>Virtual machines</a:t>
          </a:r>
          <a:endParaRPr lang="en-US"/>
        </a:p>
      </dgm:t>
    </dgm:pt>
    <dgm:pt modelId="{F3DC87BC-2F02-4C1F-BD00-D62BF37475EA}" type="parTrans" cxnId="{00118C0E-41F8-42B1-9294-DA77A0FFD583}">
      <dgm:prSet/>
      <dgm:spPr/>
      <dgm:t>
        <a:bodyPr/>
        <a:lstStyle/>
        <a:p>
          <a:endParaRPr lang="en-US"/>
        </a:p>
      </dgm:t>
    </dgm:pt>
    <dgm:pt modelId="{B24257E6-5F2D-441D-8124-8E7CE8BD6AAF}" type="sibTrans" cxnId="{00118C0E-41F8-42B1-9294-DA77A0FFD583}">
      <dgm:prSet/>
      <dgm:spPr/>
      <dgm:t>
        <a:bodyPr/>
        <a:lstStyle/>
        <a:p>
          <a:endParaRPr lang="en-US"/>
        </a:p>
      </dgm:t>
    </dgm:pt>
    <dgm:pt modelId="{40B4C0BD-5778-4109-B79B-DDD6CE582884}">
      <dgm:prSet/>
      <dgm:spPr/>
      <dgm:t>
        <a:bodyPr/>
        <a:lstStyle/>
        <a:p>
          <a:r>
            <a:rPr lang="nl-NL"/>
            <a:t>Dynamic languages(e.g.  Javascript)</a:t>
          </a:r>
          <a:endParaRPr lang="en-US"/>
        </a:p>
      </dgm:t>
    </dgm:pt>
    <dgm:pt modelId="{3C4D7026-1144-4A25-8278-91E9B0EAF954}" type="parTrans" cxnId="{1B24D714-AF52-45FB-99E2-F772105871B2}">
      <dgm:prSet/>
      <dgm:spPr/>
      <dgm:t>
        <a:bodyPr/>
        <a:lstStyle/>
        <a:p>
          <a:endParaRPr lang="en-US"/>
        </a:p>
      </dgm:t>
    </dgm:pt>
    <dgm:pt modelId="{836D12A4-6625-4702-A4BE-5367BF649190}" type="sibTrans" cxnId="{1B24D714-AF52-45FB-99E2-F772105871B2}">
      <dgm:prSet/>
      <dgm:spPr/>
      <dgm:t>
        <a:bodyPr/>
        <a:lstStyle/>
        <a:p>
          <a:endParaRPr lang="en-US"/>
        </a:p>
      </dgm:t>
    </dgm:pt>
    <dgm:pt modelId="{98D4E1C5-BF98-4B05-A292-04BEBE62F190}">
      <dgm:prSet/>
      <dgm:spPr/>
      <dgm:t>
        <a:bodyPr/>
        <a:lstStyle/>
        <a:p>
          <a:r>
            <a:rPr lang="nl-NL"/>
            <a:t>Gaming and graphics</a:t>
          </a:r>
          <a:endParaRPr lang="en-US"/>
        </a:p>
      </dgm:t>
    </dgm:pt>
    <dgm:pt modelId="{3296FEEA-597A-426B-81AC-F9E0A366DDE4}" type="parTrans" cxnId="{3D2CC265-884A-4399-B13C-B2C814C89564}">
      <dgm:prSet/>
      <dgm:spPr/>
      <dgm:t>
        <a:bodyPr/>
        <a:lstStyle/>
        <a:p>
          <a:endParaRPr lang="en-US"/>
        </a:p>
      </dgm:t>
    </dgm:pt>
    <dgm:pt modelId="{153DDC19-B6A5-4099-8EF3-F09B7B59BD3C}" type="sibTrans" cxnId="{3D2CC265-884A-4399-B13C-B2C814C89564}">
      <dgm:prSet/>
      <dgm:spPr/>
      <dgm:t>
        <a:bodyPr/>
        <a:lstStyle/>
        <a:p>
          <a:endParaRPr lang="en-US"/>
        </a:p>
      </dgm:t>
    </dgm:pt>
    <dgm:pt modelId="{87E3A1B7-1DF5-4A37-B3CF-E79DBA653F33}">
      <dgm:prSet/>
      <dgm:spPr/>
      <dgm:t>
        <a:bodyPr/>
        <a:lstStyle/>
        <a:p>
          <a:r>
            <a:rPr lang="nl-NL"/>
            <a:t>Companies that work with big data</a:t>
          </a:r>
          <a:endParaRPr lang="en-US"/>
        </a:p>
      </dgm:t>
    </dgm:pt>
    <dgm:pt modelId="{2B66999E-A974-4B73-AE42-1FC742E90F4E}" type="parTrans" cxnId="{76FD205F-C535-4462-9C5B-881C35C3FF59}">
      <dgm:prSet/>
      <dgm:spPr/>
      <dgm:t>
        <a:bodyPr/>
        <a:lstStyle/>
        <a:p>
          <a:endParaRPr lang="en-US"/>
        </a:p>
      </dgm:t>
    </dgm:pt>
    <dgm:pt modelId="{E01D6190-FE0E-4843-B0FF-FF8C0838E08C}" type="sibTrans" cxnId="{76FD205F-C535-4462-9C5B-881C35C3FF59}">
      <dgm:prSet/>
      <dgm:spPr/>
      <dgm:t>
        <a:bodyPr/>
        <a:lstStyle/>
        <a:p>
          <a:endParaRPr lang="en-US"/>
        </a:p>
      </dgm:t>
    </dgm:pt>
    <dgm:pt modelId="{0D55F4A2-94B4-4C22-B51F-96B0073DD191}" type="pres">
      <dgm:prSet presAssocID="{EE81AFA6-27FF-41A3-9D49-39844592879B}" presName="root" presStyleCnt="0">
        <dgm:presLayoutVars>
          <dgm:dir/>
          <dgm:resizeHandles val="exact"/>
        </dgm:presLayoutVars>
      </dgm:prSet>
      <dgm:spPr/>
    </dgm:pt>
    <dgm:pt modelId="{48C08901-A252-458F-A469-45AC5F3E9734}" type="pres">
      <dgm:prSet presAssocID="{43055F87-475A-4349-BF46-3C112773A083}" presName="compNode" presStyleCnt="0"/>
      <dgm:spPr/>
    </dgm:pt>
    <dgm:pt modelId="{66494F03-379A-4621-A677-E39EA9078B5D}" type="pres">
      <dgm:prSet presAssocID="{43055F87-475A-4349-BF46-3C112773A083}" presName="bgRect" presStyleLbl="bgShp" presStyleIdx="0" presStyleCnt="4"/>
      <dgm:spPr/>
    </dgm:pt>
    <dgm:pt modelId="{E7C18240-3026-4ADC-8FB7-905EC63825B2}" type="pres">
      <dgm:prSet presAssocID="{43055F87-475A-4349-BF46-3C112773A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DA175E-6FF7-4B14-802E-63D0D30CA83E}" type="pres">
      <dgm:prSet presAssocID="{43055F87-475A-4349-BF46-3C112773A083}" presName="spaceRect" presStyleCnt="0"/>
      <dgm:spPr/>
    </dgm:pt>
    <dgm:pt modelId="{DE8F3A38-EAEF-480A-A9C7-312A437CD56C}" type="pres">
      <dgm:prSet presAssocID="{43055F87-475A-4349-BF46-3C112773A083}" presName="parTx" presStyleLbl="revTx" presStyleIdx="0" presStyleCnt="4">
        <dgm:presLayoutVars>
          <dgm:chMax val="0"/>
          <dgm:chPref val="0"/>
        </dgm:presLayoutVars>
      </dgm:prSet>
      <dgm:spPr/>
    </dgm:pt>
    <dgm:pt modelId="{56363432-61E4-4356-8564-B9B215E711A2}" type="pres">
      <dgm:prSet presAssocID="{B24257E6-5F2D-441D-8124-8E7CE8BD6AAF}" presName="sibTrans" presStyleCnt="0"/>
      <dgm:spPr/>
    </dgm:pt>
    <dgm:pt modelId="{6EA981C2-B389-4FFA-9EBD-E145DA25BA9F}" type="pres">
      <dgm:prSet presAssocID="{40B4C0BD-5778-4109-B79B-DDD6CE582884}" presName="compNode" presStyleCnt="0"/>
      <dgm:spPr/>
    </dgm:pt>
    <dgm:pt modelId="{A080A00D-ED14-4693-AF22-1DE1AD0725BA}" type="pres">
      <dgm:prSet presAssocID="{40B4C0BD-5778-4109-B79B-DDD6CE582884}" presName="bgRect" presStyleLbl="bgShp" presStyleIdx="1" presStyleCnt="4"/>
      <dgm:spPr/>
    </dgm:pt>
    <dgm:pt modelId="{37807F97-15DD-4748-A553-DD99303597BB}" type="pres">
      <dgm:prSet presAssocID="{40B4C0BD-5778-4109-B79B-DDD6CE5828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10D4A1-9BEF-4157-A93E-2C423FA5E911}" type="pres">
      <dgm:prSet presAssocID="{40B4C0BD-5778-4109-B79B-DDD6CE582884}" presName="spaceRect" presStyleCnt="0"/>
      <dgm:spPr/>
    </dgm:pt>
    <dgm:pt modelId="{E246CA3E-8FFC-40F2-9159-A742849876F3}" type="pres">
      <dgm:prSet presAssocID="{40B4C0BD-5778-4109-B79B-DDD6CE582884}" presName="parTx" presStyleLbl="revTx" presStyleIdx="1" presStyleCnt="4">
        <dgm:presLayoutVars>
          <dgm:chMax val="0"/>
          <dgm:chPref val="0"/>
        </dgm:presLayoutVars>
      </dgm:prSet>
      <dgm:spPr/>
    </dgm:pt>
    <dgm:pt modelId="{78A6D961-F06B-44C0-8918-2C745343BE3B}" type="pres">
      <dgm:prSet presAssocID="{836D12A4-6625-4702-A4BE-5367BF649190}" presName="sibTrans" presStyleCnt="0"/>
      <dgm:spPr/>
    </dgm:pt>
    <dgm:pt modelId="{A401A185-CDE1-4C69-8C57-0737E9E8BCC0}" type="pres">
      <dgm:prSet presAssocID="{98D4E1C5-BF98-4B05-A292-04BEBE62F190}" presName="compNode" presStyleCnt="0"/>
      <dgm:spPr/>
    </dgm:pt>
    <dgm:pt modelId="{E79AAF01-37C4-48F6-B3D2-6939345A524A}" type="pres">
      <dgm:prSet presAssocID="{98D4E1C5-BF98-4B05-A292-04BEBE62F190}" presName="bgRect" presStyleLbl="bgShp" presStyleIdx="2" presStyleCnt="4"/>
      <dgm:spPr/>
    </dgm:pt>
    <dgm:pt modelId="{593A3B36-D54F-4C67-B44D-94C5EF60523C}" type="pres">
      <dgm:prSet presAssocID="{98D4E1C5-BF98-4B05-A292-04BEBE62F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29AA6A9-210E-48BE-87F6-D181ED5E30F2}" type="pres">
      <dgm:prSet presAssocID="{98D4E1C5-BF98-4B05-A292-04BEBE62F190}" presName="spaceRect" presStyleCnt="0"/>
      <dgm:spPr/>
    </dgm:pt>
    <dgm:pt modelId="{AC54644B-08B8-4F9F-9B59-1337D780ABE8}" type="pres">
      <dgm:prSet presAssocID="{98D4E1C5-BF98-4B05-A292-04BEBE62F190}" presName="parTx" presStyleLbl="revTx" presStyleIdx="2" presStyleCnt="4">
        <dgm:presLayoutVars>
          <dgm:chMax val="0"/>
          <dgm:chPref val="0"/>
        </dgm:presLayoutVars>
      </dgm:prSet>
      <dgm:spPr/>
    </dgm:pt>
    <dgm:pt modelId="{F5E59D65-6408-4591-9A4E-B06BE647446E}" type="pres">
      <dgm:prSet presAssocID="{153DDC19-B6A5-4099-8EF3-F09B7B59BD3C}" presName="sibTrans" presStyleCnt="0"/>
      <dgm:spPr/>
    </dgm:pt>
    <dgm:pt modelId="{F29FC8A6-D19A-4215-8704-1144519734DB}" type="pres">
      <dgm:prSet presAssocID="{87E3A1B7-1DF5-4A37-B3CF-E79DBA653F33}" presName="compNode" presStyleCnt="0"/>
      <dgm:spPr/>
    </dgm:pt>
    <dgm:pt modelId="{C7E3E698-08D2-43B2-AD72-C2C1F6CB3186}" type="pres">
      <dgm:prSet presAssocID="{87E3A1B7-1DF5-4A37-B3CF-E79DBA653F33}" presName="bgRect" presStyleLbl="bgShp" presStyleIdx="3" presStyleCnt="4"/>
      <dgm:spPr/>
    </dgm:pt>
    <dgm:pt modelId="{6C9E24C1-805A-4480-8C5C-B9A5F9B97434}" type="pres">
      <dgm:prSet presAssocID="{87E3A1B7-1DF5-4A37-B3CF-E79DBA653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17C62A-D5A2-46FC-8251-A0832F390090}" type="pres">
      <dgm:prSet presAssocID="{87E3A1B7-1DF5-4A37-B3CF-E79DBA653F33}" presName="spaceRect" presStyleCnt="0"/>
      <dgm:spPr/>
    </dgm:pt>
    <dgm:pt modelId="{2C3BF78E-8C8E-44CC-8CE0-4274D4EB949F}" type="pres">
      <dgm:prSet presAssocID="{87E3A1B7-1DF5-4A37-B3CF-E79DBA653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118C0E-41F8-42B1-9294-DA77A0FFD583}" srcId="{EE81AFA6-27FF-41A3-9D49-39844592879B}" destId="{43055F87-475A-4349-BF46-3C112773A083}" srcOrd="0" destOrd="0" parTransId="{F3DC87BC-2F02-4C1F-BD00-D62BF37475EA}" sibTransId="{B24257E6-5F2D-441D-8124-8E7CE8BD6AAF}"/>
    <dgm:cxn modelId="{1B24D714-AF52-45FB-99E2-F772105871B2}" srcId="{EE81AFA6-27FF-41A3-9D49-39844592879B}" destId="{40B4C0BD-5778-4109-B79B-DDD6CE582884}" srcOrd="1" destOrd="0" parTransId="{3C4D7026-1144-4A25-8278-91E9B0EAF954}" sibTransId="{836D12A4-6625-4702-A4BE-5367BF649190}"/>
    <dgm:cxn modelId="{36EA7C18-EC4F-4139-AB7A-6341F73833DE}" type="presOf" srcId="{40B4C0BD-5778-4109-B79B-DDD6CE582884}" destId="{E246CA3E-8FFC-40F2-9159-A742849876F3}" srcOrd="0" destOrd="0" presId="urn:microsoft.com/office/officeart/2018/2/layout/IconVerticalSolidList"/>
    <dgm:cxn modelId="{76FD205F-C535-4462-9C5B-881C35C3FF59}" srcId="{EE81AFA6-27FF-41A3-9D49-39844592879B}" destId="{87E3A1B7-1DF5-4A37-B3CF-E79DBA653F33}" srcOrd="3" destOrd="0" parTransId="{2B66999E-A974-4B73-AE42-1FC742E90F4E}" sibTransId="{E01D6190-FE0E-4843-B0FF-FF8C0838E08C}"/>
    <dgm:cxn modelId="{3D2CC265-884A-4399-B13C-B2C814C89564}" srcId="{EE81AFA6-27FF-41A3-9D49-39844592879B}" destId="{98D4E1C5-BF98-4B05-A292-04BEBE62F190}" srcOrd="2" destOrd="0" parTransId="{3296FEEA-597A-426B-81AC-F9E0A366DDE4}" sibTransId="{153DDC19-B6A5-4099-8EF3-F09B7B59BD3C}"/>
    <dgm:cxn modelId="{17504255-0144-4A5B-976E-71694C9FD141}" type="presOf" srcId="{98D4E1C5-BF98-4B05-A292-04BEBE62F190}" destId="{AC54644B-08B8-4F9F-9B59-1337D780ABE8}" srcOrd="0" destOrd="0" presId="urn:microsoft.com/office/officeart/2018/2/layout/IconVerticalSolidList"/>
    <dgm:cxn modelId="{9988CD59-6AB9-4262-AC14-444AC065572E}" type="presOf" srcId="{43055F87-475A-4349-BF46-3C112773A083}" destId="{DE8F3A38-EAEF-480A-A9C7-312A437CD56C}" srcOrd="0" destOrd="0" presId="urn:microsoft.com/office/officeart/2018/2/layout/IconVerticalSolidList"/>
    <dgm:cxn modelId="{173E9F91-CCAB-4341-BA93-173D7A3096FB}" type="presOf" srcId="{87E3A1B7-1DF5-4A37-B3CF-E79DBA653F33}" destId="{2C3BF78E-8C8E-44CC-8CE0-4274D4EB949F}" srcOrd="0" destOrd="0" presId="urn:microsoft.com/office/officeart/2018/2/layout/IconVerticalSolidList"/>
    <dgm:cxn modelId="{D7D1D3FE-63F2-49DE-A98D-E0B84D6FC6AA}" type="presOf" srcId="{EE81AFA6-27FF-41A3-9D49-39844592879B}" destId="{0D55F4A2-94B4-4C22-B51F-96B0073DD191}" srcOrd="0" destOrd="0" presId="urn:microsoft.com/office/officeart/2018/2/layout/IconVerticalSolidList"/>
    <dgm:cxn modelId="{8818BDE1-5524-40C2-8C51-D7C92BF513A7}" type="presParOf" srcId="{0D55F4A2-94B4-4C22-B51F-96B0073DD191}" destId="{48C08901-A252-458F-A469-45AC5F3E9734}" srcOrd="0" destOrd="0" presId="urn:microsoft.com/office/officeart/2018/2/layout/IconVerticalSolidList"/>
    <dgm:cxn modelId="{2C000030-B07D-418C-B43C-2AC0C5D89923}" type="presParOf" srcId="{48C08901-A252-458F-A469-45AC5F3E9734}" destId="{66494F03-379A-4621-A677-E39EA9078B5D}" srcOrd="0" destOrd="0" presId="urn:microsoft.com/office/officeart/2018/2/layout/IconVerticalSolidList"/>
    <dgm:cxn modelId="{951D1DBB-1E6A-436F-8B62-CFD032B73560}" type="presParOf" srcId="{48C08901-A252-458F-A469-45AC5F3E9734}" destId="{E7C18240-3026-4ADC-8FB7-905EC63825B2}" srcOrd="1" destOrd="0" presId="urn:microsoft.com/office/officeart/2018/2/layout/IconVerticalSolidList"/>
    <dgm:cxn modelId="{74C28453-54F4-4B2D-BF1B-95EF207683E2}" type="presParOf" srcId="{48C08901-A252-458F-A469-45AC5F3E9734}" destId="{96DA175E-6FF7-4B14-802E-63D0D30CA83E}" srcOrd="2" destOrd="0" presId="urn:microsoft.com/office/officeart/2018/2/layout/IconVerticalSolidList"/>
    <dgm:cxn modelId="{455C1D41-D723-425A-B128-845FC61E4F50}" type="presParOf" srcId="{48C08901-A252-458F-A469-45AC5F3E9734}" destId="{DE8F3A38-EAEF-480A-A9C7-312A437CD56C}" srcOrd="3" destOrd="0" presId="urn:microsoft.com/office/officeart/2018/2/layout/IconVerticalSolidList"/>
    <dgm:cxn modelId="{40C8921C-FDD5-43FE-9356-A52E59D67F78}" type="presParOf" srcId="{0D55F4A2-94B4-4C22-B51F-96B0073DD191}" destId="{56363432-61E4-4356-8564-B9B215E711A2}" srcOrd="1" destOrd="0" presId="urn:microsoft.com/office/officeart/2018/2/layout/IconVerticalSolidList"/>
    <dgm:cxn modelId="{30F95454-C9E0-4426-A217-3C59784DDEB4}" type="presParOf" srcId="{0D55F4A2-94B4-4C22-B51F-96B0073DD191}" destId="{6EA981C2-B389-4FFA-9EBD-E145DA25BA9F}" srcOrd="2" destOrd="0" presId="urn:microsoft.com/office/officeart/2018/2/layout/IconVerticalSolidList"/>
    <dgm:cxn modelId="{48B1BA08-D357-449C-A4FA-B5D27A5A9CEB}" type="presParOf" srcId="{6EA981C2-B389-4FFA-9EBD-E145DA25BA9F}" destId="{A080A00D-ED14-4693-AF22-1DE1AD0725BA}" srcOrd="0" destOrd="0" presId="urn:microsoft.com/office/officeart/2018/2/layout/IconVerticalSolidList"/>
    <dgm:cxn modelId="{B7965C70-F3D1-4B31-871B-1C2D8BD0ED25}" type="presParOf" srcId="{6EA981C2-B389-4FFA-9EBD-E145DA25BA9F}" destId="{37807F97-15DD-4748-A553-DD99303597BB}" srcOrd="1" destOrd="0" presId="urn:microsoft.com/office/officeart/2018/2/layout/IconVerticalSolidList"/>
    <dgm:cxn modelId="{67E9EE5D-4D9B-43F2-90D9-0DEA021C1094}" type="presParOf" srcId="{6EA981C2-B389-4FFA-9EBD-E145DA25BA9F}" destId="{EA10D4A1-9BEF-4157-A93E-2C423FA5E911}" srcOrd="2" destOrd="0" presId="urn:microsoft.com/office/officeart/2018/2/layout/IconVerticalSolidList"/>
    <dgm:cxn modelId="{4619BE2C-8F1C-4C68-88BB-7A3007EFB13B}" type="presParOf" srcId="{6EA981C2-B389-4FFA-9EBD-E145DA25BA9F}" destId="{E246CA3E-8FFC-40F2-9159-A742849876F3}" srcOrd="3" destOrd="0" presId="urn:microsoft.com/office/officeart/2018/2/layout/IconVerticalSolidList"/>
    <dgm:cxn modelId="{7A3136E4-4DDE-4AEA-BD1C-2F02F65A40E5}" type="presParOf" srcId="{0D55F4A2-94B4-4C22-B51F-96B0073DD191}" destId="{78A6D961-F06B-44C0-8918-2C745343BE3B}" srcOrd="3" destOrd="0" presId="urn:microsoft.com/office/officeart/2018/2/layout/IconVerticalSolidList"/>
    <dgm:cxn modelId="{DD365457-7767-4387-985A-6140CEDE0A12}" type="presParOf" srcId="{0D55F4A2-94B4-4C22-B51F-96B0073DD191}" destId="{A401A185-CDE1-4C69-8C57-0737E9E8BCC0}" srcOrd="4" destOrd="0" presId="urn:microsoft.com/office/officeart/2018/2/layout/IconVerticalSolidList"/>
    <dgm:cxn modelId="{88E1BC7B-337A-4650-9E32-F30161F991C3}" type="presParOf" srcId="{A401A185-CDE1-4C69-8C57-0737E9E8BCC0}" destId="{E79AAF01-37C4-48F6-B3D2-6939345A524A}" srcOrd="0" destOrd="0" presId="urn:microsoft.com/office/officeart/2018/2/layout/IconVerticalSolidList"/>
    <dgm:cxn modelId="{368B6F50-1BD5-472D-88CC-8815D7C4F96B}" type="presParOf" srcId="{A401A185-CDE1-4C69-8C57-0737E9E8BCC0}" destId="{593A3B36-D54F-4C67-B44D-94C5EF60523C}" srcOrd="1" destOrd="0" presId="urn:microsoft.com/office/officeart/2018/2/layout/IconVerticalSolidList"/>
    <dgm:cxn modelId="{65006C73-E7E6-4036-8A19-7192B5291BE5}" type="presParOf" srcId="{A401A185-CDE1-4C69-8C57-0737E9E8BCC0}" destId="{129AA6A9-210E-48BE-87F6-D181ED5E30F2}" srcOrd="2" destOrd="0" presId="urn:microsoft.com/office/officeart/2018/2/layout/IconVerticalSolidList"/>
    <dgm:cxn modelId="{528A807E-F035-4B9B-A119-C81CBCFC7707}" type="presParOf" srcId="{A401A185-CDE1-4C69-8C57-0737E9E8BCC0}" destId="{AC54644B-08B8-4F9F-9B59-1337D780ABE8}" srcOrd="3" destOrd="0" presId="urn:microsoft.com/office/officeart/2018/2/layout/IconVerticalSolidList"/>
    <dgm:cxn modelId="{34DEAEBF-77ED-4EAA-B50F-67161F1EA9B3}" type="presParOf" srcId="{0D55F4A2-94B4-4C22-B51F-96B0073DD191}" destId="{F5E59D65-6408-4591-9A4E-B06BE647446E}" srcOrd="5" destOrd="0" presId="urn:microsoft.com/office/officeart/2018/2/layout/IconVerticalSolidList"/>
    <dgm:cxn modelId="{E7BCBDC2-7645-4937-9FD2-FB5047672716}" type="presParOf" srcId="{0D55F4A2-94B4-4C22-B51F-96B0073DD191}" destId="{F29FC8A6-D19A-4215-8704-1144519734DB}" srcOrd="6" destOrd="0" presId="urn:microsoft.com/office/officeart/2018/2/layout/IconVerticalSolidList"/>
    <dgm:cxn modelId="{08FDB975-BE6A-44A3-B5B3-F396D6450550}" type="presParOf" srcId="{F29FC8A6-D19A-4215-8704-1144519734DB}" destId="{C7E3E698-08D2-43B2-AD72-C2C1F6CB3186}" srcOrd="0" destOrd="0" presId="urn:microsoft.com/office/officeart/2018/2/layout/IconVerticalSolidList"/>
    <dgm:cxn modelId="{BF246DB6-A6DE-4921-B7F9-1601DCC5A13E}" type="presParOf" srcId="{F29FC8A6-D19A-4215-8704-1144519734DB}" destId="{6C9E24C1-805A-4480-8C5C-B9A5F9B97434}" srcOrd="1" destOrd="0" presId="urn:microsoft.com/office/officeart/2018/2/layout/IconVerticalSolidList"/>
    <dgm:cxn modelId="{8295834D-86F5-4DF4-BDAA-F5EDCA9F64A9}" type="presParOf" srcId="{F29FC8A6-D19A-4215-8704-1144519734DB}" destId="{4117C62A-D5A2-46FC-8251-A0832F390090}" srcOrd="2" destOrd="0" presId="urn:microsoft.com/office/officeart/2018/2/layout/IconVerticalSolidList"/>
    <dgm:cxn modelId="{05DC2CFE-CE8B-4B12-AA3E-450F9D94390C}" type="presParOf" srcId="{F29FC8A6-D19A-4215-8704-1144519734DB}" destId="{2C3BF78E-8C8E-44CC-8CE0-4274D4EB9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FCF74-53BD-4031-B9E7-4266AB0B2EB2}">
      <dsp:nvSpPr>
        <dsp:cNvPr id="0" name=""/>
        <dsp:cNvSpPr/>
      </dsp:nvSpPr>
      <dsp:spPr>
        <a:xfrm>
          <a:off x="0" y="661838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John McCarthy in 1960.</a:t>
          </a:r>
          <a:endParaRPr lang="en-US" sz="2600" kern="1200"/>
        </a:p>
      </dsp:txBody>
      <dsp:txXfrm>
        <a:off x="50420" y="712258"/>
        <a:ext cx="6395210" cy="932014"/>
      </dsp:txXfrm>
    </dsp:sp>
    <dsp:sp modelId="{D4BFC06E-6D08-4F81-8759-6D87AD7E867C}">
      <dsp:nvSpPr>
        <dsp:cNvPr id="0" name=""/>
        <dsp:cNvSpPr/>
      </dsp:nvSpPr>
      <dsp:spPr>
        <a:xfrm>
          <a:off x="0" y="1769572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method for improving the performance of interpreted programs.</a:t>
          </a:r>
          <a:endParaRPr lang="en-US" sz="2600" kern="1200"/>
        </a:p>
      </dsp:txBody>
      <dsp:txXfrm>
        <a:off x="50420" y="1819992"/>
        <a:ext cx="6395210" cy="932014"/>
      </dsp:txXfrm>
    </dsp:sp>
    <dsp:sp modelId="{5F86474C-65A0-42C6-853D-57BD4D7E0FDC}">
      <dsp:nvSpPr>
        <dsp:cNvPr id="0" name=""/>
        <dsp:cNvSpPr/>
      </dsp:nvSpPr>
      <dsp:spPr>
        <a:xfrm>
          <a:off x="0" y="2877307"/>
          <a:ext cx="6496050" cy="103285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b="0" i="0" kern="1200"/>
            <a:t>dynamic compilation vs static compilation</a:t>
          </a:r>
          <a:endParaRPr lang="en-US" sz="2600" kern="1200"/>
        </a:p>
      </dsp:txBody>
      <dsp:txXfrm>
        <a:off x="50420" y="2927727"/>
        <a:ext cx="6395210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94F03-379A-4621-A677-E39EA9078B5D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8240-3026-4ADC-8FB7-905EC63825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F3A38-EAEF-480A-A9C7-312A437CD56C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Virtual machines</a:t>
          </a:r>
          <a:endParaRPr lang="en-US" sz="2200" kern="1200"/>
        </a:p>
      </dsp:txBody>
      <dsp:txXfrm>
        <a:off x="1110795" y="1897"/>
        <a:ext cx="5385254" cy="961727"/>
      </dsp:txXfrm>
    </dsp:sp>
    <dsp:sp modelId="{A080A00D-ED14-4693-AF22-1DE1AD0725B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07F97-15DD-4748-A553-DD99303597BB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6CA3E-8FFC-40F2-9159-A742849876F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Dynamic languages(e.g.  Javascript)</a:t>
          </a:r>
          <a:endParaRPr lang="en-US" sz="2200" kern="1200"/>
        </a:p>
      </dsp:txBody>
      <dsp:txXfrm>
        <a:off x="1110795" y="1204056"/>
        <a:ext cx="5385254" cy="961727"/>
      </dsp:txXfrm>
    </dsp:sp>
    <dsp:sp modelId="{E79AAF01-37C4-48F6-B3D2-6939345A524A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A3B36-D54F-4C67-B44D-94C5EF60523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644B-08B8-4F9F-9B59-1337D780ABE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Gaming and graphics</a:t>
          </a:r>
          <a:endParaRPr lang="en-US" sz="2200" kern="1200"/>
        </a:p>
      </dsp:txBody>
      <dsp:txXfrm>
        <a:off x="1110795" y="2406215"/>
        <a:ext cx="5385254" cy="961727"/>
      </dsp:txXfrm>
    </dsp:sp>
    <dsp:sp modelId="{C7E3E698-08D2-43B2-AD72-C2C1F6CB3186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24C1-805A-4480-8C5C-B9A5F9B9743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F78E-8C8E-44CC-8CE0-4274D4EB949F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Companies that work with big data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17/11/2024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17/11/2024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17/11/2024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17/11/2024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17/11/2024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17/11/2024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83" y="1292352"/>
            <a:ext cx="4000097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just-in-time (JIT) compilation (also dynamic translation or run-time compilations)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490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0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EF56F-545F-37AB-80AF-D4C9FC3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200">
                <a:solidFill>
                  <a:srgbClr val="EBEBEB"/>
                </a:solidFill>
              </a:rPr>
              <a:t>LISP programming language</a:t>
            </a:r>
            <a:endParaRPr lang="en-NZ" sz="3200">
              <a:solidFill>
                <a:srgbClr val="EBEBEB"/>
              </a:solidFill>
            </a:endParaRPr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708F-BA01-7FBC-D76A-6BE51E8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B622908-E976-4A8B-F3E3-05591602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Dynamic Typing</a:t>
            </a:r>
          </a:p>
          <a:p>
            <a:r>
              <a:rPr lang="en-NZ" sz="1200" dirty="0">
                <a:solidFill>
                  <a:schemeClr val="bg1"/>
                </a:solidFill>
              </a:rPr>
              <a:t>First interpreter</a:t>
            </a:r>
          </a:p>
          <a:p>
            <a:r>
              <a:rPr lang="en-NZ" sz="1200" dirty="0">
                <a:solidFill>
                  <a:schemeClr val="bg1"/>
                </a:solidFill>
              </a:rPr>
              <a:t>played a significant role for optimization techniques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programming language lisp&quot; Icon - Download for free – Iconduck">
            <a:extLst>
              <a:ext uri="{FF2B5EF4-FFF2-40B4-BE49-F238E27FC236}">
                <a16:creationId xmlns:a16="http://schemas.microsoft.com/office/drawing/2014/main" id="{626C80F5-0394-99E0-E966-A978FA145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513539"/>
            <a:ext cx="6495847" cy="44405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99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 dirty="0">
                <a:solidFill>
                  <a:srgbClr val="F2F2F2"/>
                </a:solidFill>
              </a:rPr>
              <a:t>What is JIT compiler?</a:t>
            </a:r>
            <a:br>
              <a:rPr lang="en-NZ" sz="3200" dirty="0">
                <a:solidFill>
                  <a:srgbClr val="F2F2F2"/>
                </a:solidFill>
              </a:rPr>
            </a:br>
            <a:endParaRPr lang="en-NZ" sz="3200" dirty="0">
              <a:solidFill>
                <a:srgbClr val="F2F2F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02376C-7173-60FD-A3B4-9859A7B309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47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447C-3AE4-041D-5079-2314CC33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nl-NL" dirty="0"/>
              <a:t>How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3384-CA1A-DECF-4A30-AAD25D9F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 smtClean="0"/>
              <a:pPr>
                <a:spcAft>
                  <a:spcPts val="600"/>
                </a:spcAft>
              </a:pPr>
              <a:t>13</a:t>
            </a:fld>
            <a:endParaRPr lang="en-NZ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3F68F17-7077-5CA2-BD0E-672B209E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Hot code==pattern</a:t>
            </a:r>
          </a:p>
          <a:p>
            <a:endParaRPr lang="en-US" dirty="0"/>
          </a:p>
          <a:p>
            <a:r>
              <a:rPr lang="en-US" dirty="0"/>
              <a:t>JIT Compiler==cache</a:t>
            </a:r>
          </a:p>
          <a:p>
            <a:endParaRPr lang="en-US" dirty="0"/>
          </a:p>
          <a:p>
            <a:r>
              <a:rPr lang="en-US" dirty="0"/>
              <a:t>Interpreter==output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D3D28-50C6-0210-51BB-724D0110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49" y="1925908"/>
            <a:ext cx="548716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5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2847F-1E90-9D0B-7551-277A5ED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Advantages: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Adaptive optimizations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based on actual usage.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Platform independence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(for languages like Java and C#).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Faster execution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after initial compilation.</a:t>
            </a:r>
          </a:p>
          <a:p>
            <a:pPr algn="l"/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Disadvantages: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Warming startup delay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due to JIT compilation.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Memory overhead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for both compiled and interpreted code.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b="1" i="0" dirty="0">
                <a:solidFill>
                  <a:srgbClr val="CCCCCC"/>
                </a:solidFill>
                <a:effectLst/>
                <a:latin typeface="-apple-system"/>
              </a:rPr>
              <a:t>Complexity</a:t>
            </a:r>
            <a:r>
              <a:rPr lang="en-NZ" b="0" i="0" dirty="0">
                <a:solidFill>
                  <a:srgbClr val="CCCCCC"/>
                </a:solidFill>
                <a:effectLst/>
                <a:latin typeface="-apple-system"/>
              </a:rPr>
              <a:t> in development and debugging.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819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9E9BE-75A2-88F8-8363-E9DE542D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Warming-up JIT Compiler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8DA-6124-56D2-CB04-6BDF7D2E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7E50A921-1625-4E66-8B53-913CC32CAF3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BC2C2-2181-BFC6-30CC-BBB5902D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Initial delay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More CPU usage</a:t>
            </a:r>
          </a:p>
          <a:p>
            <a:pPr marL="285750" indent="-285750"/>
            <a:r>
              <a:rPr lang="en-US" sz="1400" dirty="0">
                <a:solidFill>
                  <a:srgbClr val="FFFFFF"/>
                </a:solidFill>
              </a:rPr>
              <a:t>Memory overhead</a:t>
            </a:r>
          </a:p>
          <a:p>
            <a:pPr marL="285750" indent="-285750"/>
            <a:endParaRPr lang="en-US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34C995-A332-7D50-27C5-06A8C092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82" y="3428254"/>
            <a:ext cx="6618327" cy="33664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EB4E6F-BA70-C581-C9FD-82AF38D66EA2}"/>
              </a:ext>
            </a:extLst>
          </p:cNvPr>
          <p:cNvSpPr txBox="1"/>
          <p:nvPr/>
        </p:nvSpPr>
        <p:spPr>
          <a:xfrm>
            <a:off x="4362213" y="406185"/>
            <a:ext cx="741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program runs a test 100 times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994FA57-366A-FD10-3144-A79E9D16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98" y="1164327"/>
            <a:ext cx="596348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Z" sz="3200">
                <a:solidFill>
                  <a:srgbClr val="F2F2F2"/>
                </a:solidFill>
              </a:rPr>
              <a:t>What are use cases for JIT compiler?</a:t>
            </a:r>
            <a:br>
              <a:rPr lang="en-NZ" sz="3200">
                <a:solidFill>
                  <a:srgbClr val="F2F2F2"/>
                </a:solidFill>
              </a:rPr>
            </a:br>
            <a:endParaRPr lang="en-NZ" sz="32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NZ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8EF640-816C-0A99-4DED-8251D7DF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07314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54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C2B-E75C-9A9F-A916-498EDE9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Where</a:t>
            </a:r>
            <a:r>
              <a:rPr lang="nl-NL" dirty="0"/>
              <a:t> NOT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JIT compiler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E86B-B802-E3FE-5FDE-FD0BDDD5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simplicity</a:t>
            </a:r>
            <a:endParaRPr lang="nl-NL" dirty="0"/>
          </a:p>
          <a:p>
            <a:r>
              <a:rPr lang="nl-NL" dirty="0" err="1"/>
              <a:t>Interpreters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en-NZ" dirty="0"/>
              <a:t>Resource Constraints</a:t>
            </a:r>
          </a:p>
          <a:p>
            <a:r>
              <a:rPr lang="en-NZ" dirty="0"/>
              <a:t>Security Concerns</a:t>
            </a:r>
          </a:p>
          <a:p>
            <a:endParaRPr lang="en-NZ" dirty="0"/>
          </a:p>
          <a:p>
            <a:endParaRPr lang="en-NZ" dirty="0"/>
          </a:p>
          <a:p>
            <a:r>
              <a:rPr lang="nl-NL" dirty="0" err="1"/>
              <a:t>Examples</a:t>
            </a:r>
            <a:r>
              <a:rPr lang="nl-NL" dirty="0"/>
              <a:t> are: C, C++, Rust, Go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AB6B-8513-EFA9-44F5-5CF6AF9C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17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183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17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4847869"/>
            <a:ext cx="10800414" cy="1400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NZ" sz="6500" dirty="0" err="1"/>
              <a:t>github.com</a:t>
            </a:r>
            <a:r>
              <a:rPr lang="en-NZ" sz="6500" dirty="0"/>
              <a:t>/</a:t>
            </a:r>
            <a:r>
              <a:rPr lang="en-NZ" sz="6500" dirty="0" err="1"/>
              <a:t>sebivenlo</a:t>
            </a:r>
            <a:r>
              <a:rPr lang="en-NZ" sz="6500" dirty="0"/>
              <a:t>/</a:t>
            </a:r>
          </a:p>
          <a:p>
            <a:pPr marL="0" indent="0">
              <a:buNone/>
            </a:pPr>
            <a:r>
              <a:rPr lang="en-NZ" sz="6500" dirty="0"/>
              <a:t>esd-2024-jit-compiler</a:t>
            </a:r>
          </a:p>
          <a:p>
            <a:pPr marL="0" indent="0">
              <a:buNone/>
            </a:pPr>
            <a:endParaRPr lang="en-NZ" sz="4000" dirty="0"/>
          </a:p>
          <a:p>
            <a:pPr marL="457200" indent="-457200">
              <a:buFont typeface="+mj-lt"/>
              <a:buAutoNum type="arabicPeriod"/>
            </a:pPr>
            <a:endParaRPr lang="en-NZ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19</a:t>
            </a:fld>
            <a:endParaRPr lang="en-NZ" dirty="0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7BB80E-6A30-C1FC-5B7A-A69F0BB9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02" y="0"/>
            <a:ext cx="4744598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Compiler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 15 min(Thijs)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is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How do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 </a:t>
            </a:r>
          </a:p>
          <a:p>
            <a:r>
              <a:rPr lang="en-NZ" dirty="0"/>
              <a:t>What is JIT compiler? 5 min(Jorge)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 5 min(Jorge)</a:t>
            </a:r>
          </a:p>
          <a:p>
            <a:r>
              <a:rPr lang="en-NZ" dirty="0"/>
              <a:t>What are use cases for JIT compiler? 5 min(Jorge)</a:t>
            </a:r>
          </a:p>
          <a:p>
            <a:r>
              <a:rPr lang="en-NZ" dirty="0"/>
              <a:t>Exercises (GitHub) 30 min(Thijs </a:t>
            </a:r>
            <a:r>
              <a:rPr lang="en-NZ" dirty="0" err="1"/>
              <a:t>en</a:t>
            </a:r>
            <a:r>
              <a:rPr lang="en-NZ" dirty="0"/>
              <a:t> Jorge)</a:t>
            </a:r>
          </a:p>
          <a:p>
            <a:r>
              <a:rPr lang="en-NZ" dirty="0"/>
              <a:t>Future JIT? 2 min(Thijs)</a:t>
            </a:r>
          </a:p>
          <a:p>
            <a:r>
              <a:rPr lang="en-NZ" dirty="0" err="1"/>
              <a:t>Quizz</a:t>
            </a:r>
            <a:r>
              <a:rPr lang="en-NZ" dirty="0"/>
              <a:t> /Reflection min(Jorge) 10 </a:t>
            </a:r>
            <a:r>
              <a:rPr lang="en-NZ" dirty="0" err="1"/>
              <a:t>minuten</a:t>
            </a:r>
            <a:endParaRPr lang="en-NZ" dirty="0"/>
          </a:p>
          <a:p>
            <a:r>
              <a:rPr lang="en-NZ" dirty="0"/>
              <a:t>Questions 5 min(Thijs)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3300" dirty="0">
                <a:solidFill>
                  <a:srgbClr val="EBEBEB"/>
                </a:solidFill>
              </a:rPr>
              <a:t>What’s the future of JIT?</a:t>
            </a:r>
            <a:br>
              <a:rPr lang="en-NZ" sz="3300" dirty="0">
                <a:solidFill>
                  <a:srgbClr val="EBEBEB"/>
                </a:solidFill>
              </a:rPr>
            </a:br>
            <a:endParaRPr lang="en-NZ" sz="3300" dirty="0">
              <a:solidFill>
                <a:srgbClr val="EBEBEB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NZ">
              <a:solidFill>
                <a:srgbClr val="FFFFFF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639FE-9305-6862-E899-9182E85E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Dynamically vs statically typed</a:t>
            </a: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JIT compilation reduced the performance gap.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Statically typed languages will </a:t>
            </a:r>
            <a:r>
              <a:rPr lang="en-GB" dirty="0">
                <a:solidFill>
                  <a:schemeClr val="accent2"/>
                </a:solidFill>
                <a:latin typeface=".SF NS"/>
              </a:rPr>
              <a:t>die</a:t>
            </a:r>
            <a:r>
              <a:rPr lang="en-GB" dirty="0">
                <a:solidFill>
                  <a:srgbClr val="0E0E0E"/>
                </a:solidFill>
                <a:latin typeface=".SF NS"/>
              </a:rPr>
              <a:t>?</a:t>
            </a:r>
          </a:p>
          <a:p>
            <a:pPr marL="0" indent="0">
              <a:buNone/>
            </a:pPr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No, the world (AI, high performance) need more speed and reliability.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9D3B4-4915-F0F6-4871-349480E8387E}"/>
              </a:ext>
            </a:extLst>
          </p:cNvPr>
          <p:cNvSpPr txBox="1"/>
          <p:nvPr/>
        </p:nvSpPr>
        <p:spPr>
          <a:xfrm>
            <a:off x="7899093" y="3073706"/>
            <a:ext cx="293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 oct 2024: </a:t>
            </a:r>
            <a:r>
              <a:rPr lang="en-GB" dirty="0"/>
              <a:t>Python (default) introduces JIT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D4528-22E5-12B4-407A-0B74E5AB71B5}"/>
              </a:ext>
            </a:extLst>
          </p:cNvPr>
          <p:cNvSpPr txBox="1"/>
          <p:nvPr/>
        </p:nvSpPr>
        <p:spPr>
          <a:xfrm>
            <a:off x="7899094" y="4939343"/>
            <a:ext cx="254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dirty="0"/>
              <a:t>ML/AI in JIT</a:t>
            </a:r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provided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workshop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is ready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Have </a:t>
            </a:r>
            <a:r>
              <a:rPr lang="nl-NL" dirty="0" err="1"/>
              <a:t>fun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E0BE-CA37-0CF2-261E-922D222F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Reflection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514B-889F-D4B9-BCFE-E2E0041C0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Did this workshop help you understand what JIT compilation can offer?</a:t>
            </a:r>
          </a:p>
          <a:p>
            <a:r>
              <a:rPr lang="en-NZ" dirty="0"/>
              <a:t>Is there a specific topic related to JIT compilation that you would like to learn more about or dive deeper into?</a:t>
            </a:r>
          </a:p>
          <a:p>
            <a:r>
              <a:rPr lang="en-NZ" dirty="0"/>
              <a:t>Did you enjoy the workshop</a:t>
            </a:r>
            <a:r>
              <a:rPr lang="en-NZ"/>
              <a:t>?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B50C-9C64-D24C-8D00-56E3F0D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5600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EF-781F-A098-87A2-54DE51DE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Why?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ADEE90-65C4-D9B7-C1AC-25E8AFE40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1" y="1992302"/>
            <a:ext cx="9575669" cy="38556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AAF2F-BE67-F8E5-34A3-0A3FA57E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8F060E-DC93-1A35-A562-346EB553C068}"/>
              </a:ext>
            </a:extLst>
          </p:cNvPr>
          <p:cNvSpPr txBox="1">
            <a:spLocks/>
          </p:cNvSpPr>
          <p:nvPr/>
        </p:nvSpPr>
        <p:spPr>
          <a:xfrm>
            <a:off x="745179" y="1586574"/>
            <a:ext cx="1044556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897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87E6-A55F-9444-C9D3-77752615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672A-8C71-9BE1-BA4F-B93D568B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Compiler </a:t>
            </a:r>
            <a:r>
              <a:rPr lang="nl-NL" dirty="0" err="1"/>
              <a:t>vs</a:t>
            </a:r>
            <a:r>
              <a:rPr lang="nl-NL" dirty="0"/>
              <a:t> Interpreter?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BA0F7-1DFC-531D-3F57-C5DEFDDE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5533D94-1098-744D-ED08-AE117B2D7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864279"/>
              </p:ext>
            </p:extLst>
          </p:nvPr>
        </p:nvGraphicFramePr>
        <p:xfrm>
          <a:off x="442060" y="1622909"/>
          <a:ext cx="11154468" cy="3397140"/>
        </p:xfrm>
        <a:graphic>
          <a:graphicData uri="http://schemas.openxmlformats.org/drawingml/2006/table">
            <a:tbl>
              <a:tblPr/>
              <a:tblGrid>
                <a:gridCol w="2507031">
                  <a:extLst>
                    <a:ext uri="{9D8B030D-6E8A-4147-A177-3AD203B41FA5}">
                      <a16:colId xmlns:a16="http://schemas.microsoft.com/office/drawing/2014/main" val="1602698639"/>
                    </a:ext>
                  </a:extLst>
                </a:gridCol>
                <a:gridCol w="4505388">
                  <a:extLst>
                    <a:ext uri="{9D8B030D-6E8A-4147-A177-3AD203B41FA5}">
                      <a16:colId xmlns:a16="http://schemas.microsoft.com/office/drawing/2014/main" val="1247192616"/>
                    </a:ext>
                  </a:extLst>
                </a:gridCol>
                <a:gridCol w="4142049">
                  <a:extLst>
                    <a:ext uri="{9D8B030D-6E8A-4147-A177-3AD203B41FA5}">
                      <a16:colId xmlns:a16="http://schemas.microsoft.com/office/drawing/2014/main" val="1713708505"/>
                    </a:ext>
                  </a:extLst>
                </a:gridCol>
              </a:tblGrid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Aspect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Compiler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Interpreter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23752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Translation Method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Translates code into machine code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Executes code line by line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4396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Output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Creates an independent executable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No independent file; runs in real-time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77774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Execution Speed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Faster (precompiled code)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Slower (interpreted at runtime)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8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702700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Error Reporting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All errors reported at compile time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Errors detected during execution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508899"/>
                  </a:ext>
                </a:extLst>
              </a:tr>
              <a:tr h="506148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>
                          <a:effectLst/>
                        </a:rPr>
                        <a:t>Dependency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>
                          <a:effectLst/>
                        </a:rPr>
                        <a:t>No dependency on the compiler post-build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Requires interpreter at runtime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0821"/>
                  </a:ext>
                </a:extLst>
              </a:tr>
              <a:tr h="469674"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b="1" dirty="0">
                          <a:effectLst/>
                        </a:rPr>
                        <a:t>Examples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C, C++, Rust, Go</a:t>
                      </a:r>
                    </a:p>
                  </a:txBody>
                  <a:tcPr marL="12497" marR="12497" marT="8332" marB="8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rtl="0" fontAlgn="b"/>
                      <a:r>
                        <a:rPr lang="en-GB" sz="1600" dirty="0">
                          <a:effectLst/>
                        </a:rPr>
                        <a:t>Python, JavaScript, Ruby</a:t>
                      </a:r>
                    </a:p>
                  </a:txBody>
                  <a:tcPr marL="0" marR="0" marT="8332" marB="8332" anchor="ctr">
                    <a:lnL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2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207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0F06B8-BD31-C3AE-C0FD-A87C6FFBF959}"/>
              </a:ext>
            </a:extLst>
          </p:cNvPr>
          <p:cNvSpPr txBox="1"/>
          <p:nvPr/>
        </p:nvSpPr>
        <p:spPr>
          <a:xfrm>
            <a:off x="2967258" y="5328954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AOT (Ahead of Time) Compiler</a:t>
            </a:r>
          </a:p>
        </p:txBody>
      </p:sp>
    </p:spTree>
    <p:extLst>
      <p:ext uri="{BB962C8B-B14F-4D97-AF65-F5344CB8AC3E}">
        <p14:creationId xmlns:p14="http://schemas.microsoft.com/office/powerpoint/2010/main" val="24514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6F39-6C10-F84C-5CAF-D65CF8D5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BA708-9710-662B-DB7D-55090F26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5</a:t>
            </a:fld>
            <a:endParaRPr lang="en-NZ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ED1CD3-F5BA-B8B9-554A-EF5156942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90341"/>
              </p:ext>
            </p:extLst>
          </p:nvPr>
        </p:nvGraphicFramePr>
        <p:xfrm>
          <a:off x="1103312" y="2755311"/>
          <a:ext cx="9603040" cy="173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520">
                  <a:extLst>
                    <a:ext uri="{9D8B030D-6E8A-4147-A177-3AD203B41FA5}">
                      <a16:colId xmlns:a16="http://schemas.microsoft.com/office/drawing/2014/main" val="3648925260"/>
                    </a:ext>
                  </a:extLst>
                </a:gridCol>
                <a:gridCol w="4801520">
                  <a:extLst>
                    <a:ext uri="{9D8B030D-6E8A-4147-A177-3AD203B41FA5}">
                      <a16:colId xmlns:a16="http://schemas.microsoft.com/office/drawing/2014/main" val="4016048039"/>
                    </a:ext>
                  </a:extLst>
                </a:gridCol>
              </a:tblGrid>
              <a:tr h="816327">
                <a:tc>
                  <a:txBody>
                    <a:bodyPr/>
                    <a:lstStyle/>
                    <a:p>
                      <a:endParaRPr lang="en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Type </a:t>
                      </a:r>
                      <a:r>
                        <a:rPr lang="nl-NL" sz="2400" dirty="0" err="1"/>
                        <a:t>checking</a:t>
                      </a:r>
                      <a:r>
                        <a:rPr lang="nl-NL" sz="2400" dirty="0"/>
                        <a:t> is </a:t>
                      </a:r>
                      <a:r>
                        <a:rPr lang="nl-NL" sz="2400" dirty="0" err="1"/>
                        <a:t>performed</a:t>
                      </a:r>
                      <a:r>
                        <a:rPr lang="nl-NL" sz="2400" dirty="0"/>
                        <a:t> ..</a:t>
                      </a:r>
                      <a:endParaRPr lang="en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8197"/>
                  </a:ext>
                </a:extLst>
              </a:tr>
              <a:tr h="455352">
                <a:tc>
                  <a:txBody>
                    <a:bodyPr/>
                    <a:lstStyle/>
                    <a:p>
                      <a:r>
                        <a:rPr lang="en-NL" sz="2400" dirty="0"/>
                        <a:t>Statically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</a:t>
                      </a:r>
                      <a:r>
                        <a:rPr lang="en-NL" sz="2400" dirty="0"/>
                        <a:t>t compile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73433"/>
                  </a:ext>
                </a:extLst>
              </a:tr>
              <a:tr h="455352">
                <a:tc>
                  <a:txBody>
                    <a:bodyPr/>
                    <a:lstStyle/>
                    <a:p>
                      <a:r>
                        <a:rPr lang="en-NL" sz="2400" dirty="0"/>
                        <a:t>Dynamically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</a:t>
                      </a:r>
                      <a:r>
                        <a:rPr lang="en-NL" sz="2400" dirty="0"/>
                        <a:t>t 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8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nl-NL" sz="2300" dirty="0">
                <a:solidFill>
                  <a:srgbClr val="EBEBEB"/>
                </a:solidFill>
              </a:rPr>
              <a:t>How does a compiler/</a:t>
            </a:r>
            <a:r>
              <a:rPr lang="nl-NL" sz="2300" dirty="0" err="1">
                <a:solidFill>
                  <a:srgbClr val="EBEBEB"/>
                </a:solidFill>
              </a:rPr>
              <a:t>interpreter</a:t>
            </a:r>
            <a:r>
              <a:rPr lang="nl-NL" sz="2300" dirty="0">
                <a:solidFill>
                  <a:srgbClr val="EBEBEB"/>
                </a:solidFill>
              </a:rPr>
              <a:t> </a:t>
            </a:r>
            <a:r>
              <a:rPr lang="nl-NL" sz="2300" dirty="0" err="1">
                <a:solidFill>
                  <a:srgbClr val="EBEBEB"/>
                </a:solidFill>
              </a:rPr>
              <a:t>work</a:t>
            </a:r>
            <a:r>
              <a:rPr lang="nl-NL" sz="2300" dirty="0">
                <a:solidFill>
                  <a:srgbClr val="EBEBEB"/>
                </a:solidFill>
              </a:rPr>
              <a:t>?</a:t>
            </a:r>
            <a:br>
              <a:rPr lang="nl-NL" sz="2300" dirty="0">
                <a:solidFill>
                  <a:srgbClr val="EBEBEB"/>
                </a:solidFill>
              </a:rPr>
            </a:br>
            <a:endParaRPr lang="en-NZ" sz="2300" dirty="0">
              <a:solidFill>
                <a:srgbClr val="EBEBEB"/>
              </a:solidFill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50A921-1625-4E66-8B53-913CC32CAF35}" type="slidenum">
              <a:rPr lang="en-NZ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NZ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C61FB-7048-7A4F-66D0-3895CB3B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FACF3-E232-F850-68EB-69BE673C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083258" cy="2661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2826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3C87-8424-85D5-D82D-C4B92A36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E51D-FA84-C8FF-8BB4-6F33B29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0917-3DDD-94AC-F8F2-A0F4C7A5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/>
              <a:t>C / C++ / Rust</a:t>
            </a:r>
          </a:p>
          <a:p>
            <a:pPr lvl="1"/>
            <a:r>
              <a:rPr lang="en-NZ" dirty="0"/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/>
              <a:t>JavaScript</a:t>
            </a:r>
          </a:p>
          <a:p>
            <a:pPr lvl="2"/>
            <a:r>
              <a:rPr lang="en-NZ" dirty="0"/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(reference) / </a:t>
            </a:r>
            <a:r>
              <a:rPr lang="en-NZ" dirty="0" err="1"/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F47E7-9BA5-3908-08B9-6A16F12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A65D4-324D-2AB3-1DDE-87D4231FFD8C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</p:spTree>
    <p:extLst>
      <p:ext uri="{BB962C8B-B14F-4D97-AF65-F5344CB8AC3E}">
        <p14:creationId xmlns:p14="http://schemas.microsoft.com/office/powerpoint/2010/main" val="273332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C951-89CB-9EC0-4C14-7D726163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F442-765E-9B79-0DF4-253B503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Compiled</a:t>
            </a:r>
            <a:r>
              <a:rPr lang="nl-NL" dirty="0"/>
              <a:t>/</a:t>
            </a:r>
            <a:r>
              <a:rPr lang="nl-NL" dirty="0" err="1"/>
              <a:t>interpreted</a:t>
            </a:r>
            <a:r>
              <a:rPr lang="nl-NL" dirty="0"/>
              <a:t> - </a:t>
            </a:r>
            <a:r>
              <a:rPr lang="nl-NL" dirty="0" err="1"/>
              <a:t>hybrid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EF57-DB93-9581-617D-CF69C09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Statically typed</a:t>
            </a:r>
          </a:p>
          <a:p>
            <a:pPr lvl="1"/>
            <a:r>
              <a:rPr lang="en-NZ" dirty="0">
                <a:highlight>
                  <a:srgbClr val="000080"/>
                </a:highlight>
              </a:rPr>
              <a:t>C / C++ / Rust</a:t>
            </a:r>
          </a:p>
          <a:p>
            <a:pPr lvl="1"/>
            <a:r>
              <a:rPr lang="en-NZ" dirty="0">
                <a:highlight>
                  <a:srgbClr val="FF00FF"/>
                </a:highlight>
              </a:rPr>
              <a:t>Java, C# (Virtual Machine)</a:t>
            </a:r>
          </a:p>
          <a:p>
            <a:r>
              <a:rPr lang="en-NZ" dirty="0"/>
              <a:t>Dynamically typed</a:t>
            </a:r>
          </a:p>
          <a:p>
            <a:pPr lvl="1"/>
            <a:r>
              <a:rPr lang="en-NZ" dirty="0">
                <a:highlight>
                  <a:srgbClr val="FF00FF"/>
                </a:highlight>
              </a:rPr>
              <a:t>JavaScript</a:t>
            </a:r>
          </a:p>
          <a:p>
            <a:pPr lvl="2"/>
            <a:r>
              <a:rPr lang="en-NZ" dirty="0">
                <a:highlight>
                  <a:srgbClr val="FF00FF"/>
                </a:highlight>
              </a:rPr>
              <a:t>Engines like V8 (Node.js / Chrome / Edge)</a:t>
            </a:r>
          </a:p>
          <a:p>
            <a:pPr lvl="1"/>
            <a:r>
              <a:rPr lang="en-NZ" dirty="0"/>
              <a:t>Python (</a:t>
            </a:r>
            <a:r>
              <a:rPr lang="en-NZ" dirty="0" err="1"/>
              <a:t>CPython</a:t>
            </a:r>
            <a:r>
              <a:rPr lang="en-NZ" dirty="0"/>
              <a:t> (reference) / </a:t>
            </a:r>
            <a:r>
              <a:rPr lang="en-NZ" dirty="0" err="1">
                <a:highlight>
                  <a:srgbClr val="FF00FF"/>
                </a:highlight>
              </a:rPr>
              <a:t>PyPy</a:t>
            </a:r>
            <a:r>
              <a:rPr lang="en-NZ" dirty="0"/>
              <a:t>), also Virtual Machine</a:t>
            </a:r>
          </a:p>
          <a:p>
            <a:pPr lvl="1"/>
            <a:r>
              <a:rPr lang="en-NZ" dirty="0"/>
              <a:t>Bash</a:t>
            </a:r>
          </a:p>
          <a:p>
            <a:pPr lvl="1"/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8F1C-A5EC-7605-3FE9-3239F0D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6BD83-5FF5-4450-BCE2-FD4C47B0559D}"/>
              </a:ext>
            </a:extLst>
          </p:cNvPr>
          <p:cNvSpPr txBox="1"/>
          <p:nvPr/>
        </p:nvSpPr>
        <p:spPr>
          <a:xfrm rot="1614606">
            <a:off x="8017121" y="3217635"/>
            <a:ext cx="33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</a:t>
            </a:r>
            <a:r>
              <a:rPr lang="en-NL" sz="3600" dirty="0"/>
              <a:t>ype blurring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D67FF-C028-21E9-6B1E-C7435586BFD7}"/>
              </a:ext>
            </a:extLst>
          </p:cNvPr>
          <p:cNvSpPr txBox="1"/>
          <p:nvPr/>
        </p:nvSpPr>
        <p:spPr>
          <a:xfrm>
            <a:off x="4935338" y="1980191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80"/>
                </a:solidFill>
              </a:rPr>
              <a:t>A</a:t>
            </a:r>
            <a:r>
              <a:rPr lang="en-NL" dirty="0">
                <a:solidFill>
                  <a:srgbClr val="000080"/>
                </a:solidFill>
              </a:rPr>
              <a:t>head of time (AOT) compiling</a:t>
            </a:r>
          </a:p>
          <a:p>
            <a:r>
              <a:rPr lang="en-NL" dirty="0">
                <a:solidFill>
                  <a:srgbClr val="FF00FF"/>
                </a:solidFill>
              </a:rPr>
              <a:t>Just-in-time (JIT) compiling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037607-203D-0CC8-5A8B-73A46E238261}"/>
              </a:ext>
            </a:extLst>
          </p:cNvPr>
          <p:cNvCxnSpPr>
            <a:cxnSpLocks/>
          </p:cNvCxnSpPr>
          <p:nvPr/>
        </p:nvCxnSpPr>
        <p:spPr>
          <a:xfrm>
            <a:off x="2791645" y="4868726"/>
            <a:ext cx="2295083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7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730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507</TotalTime>
  <Words>741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.SF NS</vt:lpstr>
      <vt:lpstr>-apple-system</vt:lpstr>
      <vt:lpstr>Aptos</vt:lpstr>
      <vt:lpstr>Century Gothic</vt:lpstr>
      <vt:lpstr>Wingdings 3</vt:lpstr>
      <vt:lpstr>Ion</vt:lpstr>
      <vt:lpstr>Workshop</vt:lpstr>
      <vt:lpstr>Table of contents</vt:lpstr>
      <vt:lpstr>Why?</vt:lpstr>
      <vt:lpstr>Compiler vs Interpreter?</vt:lpstr>
      <vt:lpstr>Type</vt:lpstr>
      <vt:lpstr>How does a compiler/interpreter work? </vt:lpstr>
      <vt:lpstr>Compiled/interpreted - hybrid</vt:lpstr>
      <vt:lpstr>Compiled/interpreted - hybrid</vt:lpstr>
      <vt:lpstr>Questions so far?</vt:lpstr>
      <vt:lpstr>What is just-in-time (JIT) compilation (also dynamic translation or run-time compilations)</vt:lpstr>
      <vt:lpstr>LISP programming language</vt:lpstr>
      <vt:lpstr>What is JIT compiler? </vt:lpstr>
      <vt:lpstr>How does it work?</vt:lpstr>
      <vt:lpstr>What are the pros and cons of using jit compiler? </vt:lpstr>
      <vt:lpstr>Warming-up JIT Compiler</vt:lpstr>
      <vt:lpstr>What are use cases for JIT compiler? </vt:lpstr>
      <vt:lpstr>Where NOT to use JIT compiler</vt:lpstr>
      <vt:lpstr>Questions so far?</vt:lpstr>
      <vt:lpstr>Exercises</vt:lpstr>
      <vt:lpstr>What’s the future of JIT? </vt:lpstr>
      <vt:lpstr>Questions so far?</vt:lpstr>
      <vt:lpstr>QUIZZ</vt:lpstr>
      <vt:lpstr>Reflection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22</cp:revision>
  <dcterms:created xsi:type="dcterms:W3CDTF">2024-09-21T11:27:26Z</dcterms:created>
  <dcterms:modified xsi:type="dcterms:W3CDTF">2024-11-17T10:21:05Z</dcterms:modified>
</cp:coreProperties>
</file>