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72" r:id="rId10"/>
    <p:sldId id="262" r:id="rId11"/>
    <p:sldId id="275" r:id="rId12"/>
    <p:sldId id="266" r:id="rId13"/>
    <p:sldId id="263" r:id="rId14"/>
    <p:sldId id="264" r:id="rId15"/>
    <p:sldId id="26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11" dt="2024-11-03T11:05:3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03T11:11:47.218" v="1393" actId="20577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ord">
        <pc:chgData name="Arauz Bonilla,Jorge J.U." userId="1bf2599c-1c01-48b4-bae8-52167a7d20f0" providerId="ADAL" clId="{3BC882D7-0369-453F-A1BB-621FEF4F8646}" dt="2024-11-03T11:05:56.153" v="1366"/>
        <pc:sldMkLst>
          <pc:docMk/>
          <pc:sldMk cId="1192826150" sldId="259"/>
        </pc:sldMkLst>
      </pc:sldChg>
      <pc:sldChg chg="addSp delSp modSp mod ord setBg setClrOvrMap">
        <pc:chgData name="Arauz Bonilla,Jorge J.U." userId="1bf2599c-1c01-48b4-bae8-52167a7d20f0" providerId="ADAL" clId="{3BC882D7-0369-453F-A1BB-621FEF4F8646}" dt="2024-11-03T11:01:13.870" v="1328" actId="26606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mod ord">
        <pc:chgData name="Arauz Bonilla,Jorge J.U." userId="1bf2599c-1c01-48b4-bae8-52167a7d20f0" providerId="ADAL" clId="{3BC882D7-0369-453F-A1BB-621FEF4F8646}" dt="2024-11-03T11:03:40.813" v="1359" actId="20577"/>
        <pc:sldMkLst>
          <pc:docMk/>
          <pc:sldMk cId="1517301832" sldId="261"/>
        </pc:sldMkLst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ord">
        <pc:chgData name="Arauz Bonilla,Jorge J.U." userId="1bf2599c-1c01-48b4-bae8-52167a7d20f0" providerId="ADAL" clId="{3BC882D7-0369-453F-A1BB-621FEF4F8646}" dt="2024-11-03T11:02:21.570" v="1332"/>
        <pc:sldMkLst>
          <pc:docMk/>
          <pc:sldMk cId="2838552549" sldId="274"/>
        </pc:sldMkLst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3/11/2024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3/11/2024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3/11/2024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3/11/2024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3/11/2024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3/11/2024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Exersices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exersices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(No laptop)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Exercises(GitHub) 20 min(</a:t>
            </a:r>
            <a:r>
              <a:rPr lang="en-NZ" dirty="0" err="1"/>
              <a:t>thijs</a:t>
            </a:r>
            <a:r>
              <a:rPr lang="en-NZ" dirty="0"/>
              <a:t> </a:t>
            </a:r>
            <a:r>
              <a:rPr lang="en-NZ" dirty="0" err="1"/>
              <a:t>en</a:t>
            </a:r>
            <a:r>
              <a:rPr lang="en-NZ" dirty="0"/>
              <a:t> </a:t>
            </a:r>
            <a:r>
              <a:rPr lang="en-NZ" dirty="0" err="1"/>
              <a:t>jorge</a:t>
            </a:r>
            <a:r>
              <a:rPr lang="en-NZ" dirty="0"/>
              <a:t>)</a:t>
            </a:r>
          </a:p>
          <a:p>
            <a:r>
              <a:rPr lang="en-NZ" dirty="0"/>
              <a:t>Future for JIT compiler? </a:t>
            </a:r>
            <a:r>
              <a:rPr lang="en-NZ"/>
              <a:t>2 min(Thijs)</a:t>
            </a:r>
            <a:endParaRPr lang="en-NZ" dirty="0"/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2D1825-447C-6CAD-E34A-144120EC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772917"/>
            <a:ext cx="9735227" cy="2676611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4B64-BA46-96EB-F2BA-7121F25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54DB-746D-1B33-C4FE-E7B4684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pros and const of compiler and interpreter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5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606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pros and const of compiler and interpreter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Exersices</vt:lpstr>
      <vt:lpstr>Future for JIT compiler?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17</cp:revision>
  <dcterms:created xsi:type="dcterms:W3CDTF">2024-09-21T11:27:26Z</dcterms:created>
  <dcterms:modified xsi:type="dcterms:W3CDTF">2024-11-03T11:11:48Z</dcterms:modified>
</cp:coreProperties>
</file>