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3" r:id="rId5"/>
    <p:sldId id="259" r:id="rId6"/>
    <p:sldId id="277" r:id="rId7"/>
    <p:sldId id="260" r:id="rId8"/>
    <p:sldId id="261" r:id="rId9"/>
    <p:sldId id="272" r:id="rId10"/>
    <p:sldId id="262" r:id="rId11"/>
    <p:sldId id="275" r:id="rId12"/>
    <p:sldId id="266" r:id="rId13"/>
    <p:sldId id="263" r:id="rId14"/>
    <p:sldId id="264" r:id="rId15"/>
    <p:sldId id="265" r:id="rId16"/>
    <p:sldId id="276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882D7-0369-453F-A1BB-621FEF4F8646}" v="13" dt="2024-11-10T18:33:48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uz Bonilla,Jorge J.U." userId="1bf2599c-1c01-48b4-bae8-52167a7d20f0" providerId="ADAL" clId="{3BC882D7-0369-453F-A1BB-621FEF4F8646}"/>
    <pc:docChg chg="undo custSel addSld delSld modSld sldOrd">
      <pc:chgData name="Arauz Bonilla,Jorge J.U." userId="1bf2599c-1c01-48b4-bae8-52167a7d20f0" providerId="ADAL" clId="{3BC882D7-0369-453F-A1BB-621FEF4F8646}" dt="2024-11-10T18:55:21.674" v="1583" actId="2696"/>
      <pc:docMkLst>
        <pc:docMk/>
      </pc:docMkLst>
      <pc:sldChg chg="modSp mod">
        <pc:chgData name="Arauz Bonilla,Jorge J.U." userId="1bf2599c-1c01-48b4-bae8-52167a7d20f0" providerId="ADAL" clId="{3BC882D7-0369-453F-A1BB-621FEF4F8646}" dt="2024-11-03T10:32:39.292" v="1297" actId="27636"/>
        <pc:sldMkLst>
          <pc:docMk/>
          <pc:sldMk cId="543737575" sldId="257"/>
        </pc:sldMkLst>
        <pc:spChg chg="mod">
          <ac:chgData name="Arauz Bonilla,Jorge J.U." userId="1bf2599c-1c01-48b4-bae8-52167a7d20f0" providerId="ADAL" clId="{3BC882D7-0369-453F-A1BB-621FEF4F8646}" dt="2024-11-03T10:32:39.292" v="1297" actId="27636"/>
          <ac:spMkLst>
            <pc:docMk/>
            <pc:sldMk cId="543737575" sldId="257"/>
            <ac:spMk id="3" creationId="{EACC5093-29E8-7CAE-3E9B-05E3508EF747}"/>
          </ac:spMkLst>
        </pc:spChg>
      </pc:sldChg>
      <pc:sldChg chg="addSp delSp mod ord">
        <pc:chgData name="Arauz Bonilla,Jorge J.U." userId="1bf2599c-1c01-48b4-bae8-52167a7d20f0" providerId="ADAL" clId="{3BC882D7-0369-453F-A1BB-621FEF4F8646}" dt="2024-11-10T18:55:11.486" v="1568" actId="478"/>
        <pc:sldMkLst>
          <pc:docMk/>
          <pc:sldMk cId="1192826150" sldId="259"/>
        </pc:sldMkLst>
        <pc:spChg chg="add del">
          <ac:chgData name="Arauz Bonilla,Jorge J.U." userId="1bf2599c-1c01-48b4-bae8-52167a7d20f0" providerId="ADAL" clId="{3BC882D7-0369-453F-A1BB-621FEF4F8646}" dt="2024-11-10T18:55:11.486" v="1568" actId="478"/>
          <ac:spMkLst>
            <pc:docMk/>
            <pc:sldMk cId="1192826150" sldId="259"/>
            <ac:spMk id="10" creationId="{230C61FB-7048-7A4F-66D0-3895CB3BAFAC}"/>
          </ac:spMkLst>
        </pc:spChg>
      </pc:sldChg>
      <pc:sldChg chg="addSp delSp modSp mod ord setBg setClrOvrMap">
        <pc:chgData name="Arauz Bonilla,Jorge J.U." userId="1bf2599c-1c01-48b4-bae8-52167a7d20f0" providerId="ADAL" clId="{3BC882D7-0369-453F-A1BB-621FEF4F8646}" dt="2024-11-10T18:32:25.622" v="1395"/>
        <pc:sldMkLst>
          <pc:docMk/>
          <pc:sldMk cId="2644708043" sldId="260"/>
        </pc:sldMkLst>
        <pc:spChg chg="mo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2" creationId="{0E3D4BE5-9B71-A8EB-F825-B02C792C5B66}"/>
          </ac:spMkLst>
        </pc:spChg>
        <pc:spChg chg="del mod or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3" creationId="{E852FD16-92F0-9BEB-02E1-C40C9711ABB0}"/>
          </ac:spMkLst>
        </pc:spChg>
        <pc:spChg chg="mo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4" creationId="{D8D52B4C-6702-2465-EEDA-4E62AD0F7D8D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0" creationId="{4E78424C-6FD0-41F8-9CAA-5DC19C42359F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2" creationId="{DD136760-57DC-4301-8BEA-B71AD2D13905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4" creationId="{BDC58DEA-1307-4F44-AD47-E613D8B76A89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6" creationId="{C99B912D-1E4B-42AF-A2BE-CFEFEC916EE7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1" creationId="{EE4E366E-272A-409E-840F-9A6A64A9E3FF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3" creationId="{A721560C-E4AB-4287-A29C-3F6916794CB9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5" creationId="{DF6CFF07-D953-4F9C-9A0E-E0A6AACB6158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7" creationId="{DAA4FEEE-0B5F-41BF-825D-60F9FB089568}"/>
          </ac:spMkLst>
        </pc:spChg>
        <pc:graphicFrameChg chg="add">
          <ac:chgData name="Arauz Bonilla,Jorge J.U." userId="1bf2599c-1c01-48b4-bae8-52167a7d20f0" providerId="ADAL" clId="{3BC882D7-0369-453F-A1BB-621FEF4F8646}" dt="2024-11-03T11:01:13.870" v="1328" actId="26606"/>
          <ac:graphicFrameMkLst>
            <pc:docMk/>
            <pc:sldMk cId="2644708043" sldId="260"/>
            <ac:graphicFrameMk id="6" creationId="{2502376C-7173-60FD-A3B4-9859A7B3096A}"/>
          </ac:graphicFrameMkLst>
        </pc:graphicFrameChg>
        <pc:picChg chg="add mod">
          <ac:chgData name="Arauz Bonilla,Jorge J.U." userId="1bf2599c-1c01-48b4-bae8-52167a7d20f0" providerId="ADAL" clId="{3BC882D7-0369-453F-A1BB-621FEF4F8646}" dt="2024-11-03T11:01:05.473" v="1327" actId="1076"/>
          <ac:picMkLst>
            <pc:docMk/>
            <pc:sldMk cId="2644708043" sldId="260"/>
            <ac:picMk id="1026" creationId="{8006C17B-3D30-6933-8CB3-8336F60A8A3C}"/>
          </ac:picMkLst>
        </pc:picChg>
      </pc:sldChg>
      <pc:sldChg chg="addSp delSp modSp mod ord">
        <pc:chgData name="Arauz Bonilla,Jorge J.U." userId="1bf2599c-1c01-48b4-bae8-52167a7d20f0" providerId="ADAL" clId="{3BC882D7-0369-453F-A1BB-621FEF4F8646}" dt="2024-11-03T11:03:40.813" v="1359" actId="20577"/>
        <pc:sldMkLst>
          <pc:docMk/>
          <pc:sldMk cId="1517301832" sldId="261"/>
        </pc:sldMkLst>
        <pc:spChg chg="add mod">
          <ac:chgData name="Arauz Bonilla,Jorge J.U." userId="1bf2599c-1c01-48b4-bae8-52167a7d20f0" providerId="ADAL" clId="{3BC882D7-0369-453F-A1BB-621FEF4F8646}" dt="2024-11-03T11:03:40.813" v="1359" actId="20577"/>
          <ac:spMkLst>
            <pc:docMk/>
            <pc:sldMk cId="1517301832" sldId="261"/>
            <ac:spMk id="5" creationId="{6E92847F-1E90-9D0B-7551-277A5ED3EE70}"/>
          </ac:spMkLst>
        </pc:spChg>
        <pc:picChg chg="del">
          <ac:chgData name="Arauz Bonilla,Jorge J.U." userId="1bf2599c-1c01-48b4-bae8-52167a7d20f0" providerId="ADAL" clId="{3BC882D7-0369-453F-A1BB-621FEF4F8646}" dt="2024-11-03T11:03:03.627" v="1333" actId="478"/>
          <ac:picMkLst>
            <pc:docMk/>
            <pc:sldMk cId="1517301832" sldId="261"/>
            <ac:picMk id="6" creationId="{9198E327-5F69-98F7-42A8-D56940396A9B}"/>
          </ac:picMkLst>
        </pc:picChg>
      </pc:sldChg>
      <pc:sldChg chg="ord">
        <pc:chgData name="Arauz Bonilla,Jorge J.U." userId="1bf2599c-1c01-48b4-bae8-52167a7d20f0" providerId="ADAL" clId="{3BC882D7-0369-453F-A1BB-621FEF4F8646}" dt="2024-10-21T10:15:47.571" v="105"/>
        <pc:sldMkLst>
          <pc:docMk/>
          <pc:sldMk cId="3655054582" sldId="262"/>
        </pc:sldMkLst>
      </pc:sldChg>
      <pc:sldChg chg="modSp mod">
        <pc:chgData name="Arauz Bonilla,Jorge J.U." userId="1bf2599c-1c01-48b4-bae8-52167a7d20f0" providerId="ADAL" clId="{3BC882D7-0369-453F-A1BB-621FEF4F8646}" dt="2024-10-21T11:22:27.020" v="957" actId="20577"/>
        <pc:sldMkLst>
          <pc:docMk/>
          <pc:sldMk cId="2403430344" sldId="264"/>
        </pc:sldMkLst>
        <pc:spChg chg="mod">
          <ac:chgData name="Arauz Bonilla,Jorge J.U." userId="1bf2599c-1c01-48b4-bae8-52167a7d20f0" providerId="ADAL" clId="{3BC882D7-0369-453F-A1BB-621FEF4F8646}" dt="2024-10-21T11:22:27.020" v="957" actId="20577"/>
          <ac:spMkLst>
            <pc:docMk/>
            <pc:sldMk cId="2403430344" sldId="264"/>
            <ac:spMk id="2" creationId="{220305A0-C5E7-D7B2-2FDF-5333EC4E6D1A}"/>
          </ac:spMkLst>
        </pc:spChg>
      </pc:sldChg>
      <pc:sldChg chg="modSp mod">
        <pc:chgData name="Arauz Bonilla,Jorge J.U." userId="1bf2599c-1c01-48b4-bae8-52167a7d20f0" providerId="ADAL" clId="{3BC882D7-0369-453F-A1BB-621FEF4F8646}" dt="2024-10-21T11:22:06.501" v="939" actId="20577"/>
        <pc:sldMkLst>
          <pc:docMk/>
          <pc:sldMk cId="2472288588" sldId="265"/>
        </pc:sldMkLst>
        <pc:spChg chg="mod">
          <ac:chgData name="Arauz Bonilla,Jorge J.U." userId="1bf2599c-1c01-48b4-bae8-52167a7d20f0" providerId="ADAL" clId="{3BC882D7-0369-453F-A1BB-621FEF4F8646}" dt="2024-10-21T11:22:06.501" v="939" actId="20577"/>
          <ac:spMkLst>
            <pc:docMk/>
            <pc:sldMk cId="2472288588" sldId="265"/>
            <ac:spMk id="3" creationId="{3CC6FE6A-D1BE-5E00-3755-D21452ACABE4}"/>
          </ac:spMkLst>
        </pc:spChg>
      </pc:sldChg>
      <pc:sldChg chg="modSp new mod">
        <pc:chgData name="Arauz Bonilla,Jorge J.U." userId="1bf2599c-1c01-48b4-bae8-52167a7d20f0" providerId="ADAL" clId="{3BC882D7-0369-453F-A1BB-621FEF4F8646}" dt="2024-10-21T10:23:22.404" v="604" actId="20577"/>
        <pc:sldMkLst>
          <pc:docMk/>
          <pc:sldMk cId="3993358039" sldId="266"/>
        </pc:sldMkLst>
        <pc:spChg chg="mod">
          <ac:chgData name="Arauz Bonilla,Jorge J.U." userId="1bf2599c-1c01-48b4-bae8-52167a7d20f0" providerId="ADAL" clId="{3BC882D7-0369-453F-A1BB-621FEF4F8646}" dt="2024-10-21T10:16:31.195" v="124" actId="20577"/>
          <ac:spMkLst>
            <pc:docMk/>
            <pc:sldMk cId="3993358039" sldId="266"/>
            <ac:spMk id="2" creationId="{C20A54BA-69C1-CC93-2155-FA03F78A8062}"/>
          </ac:spMkLst>
        </pc:spChg>
        <pc:spChg chg="mod">
          <ac:chgData name="Arauz Bonilla,Jorge J.U." userId="1bf2599c-1c01-48b4-bae8-52167a7d20f0" providerId="ADAL" clId="{3BC882D7-0369-453F-A1BB-621FEF4F8646}" dt="2024-10-21T10:23:22.404" v="604" actId="20577"/>
          <ac:spMkLst>
            <pc:docMk/>
            <pc:sldMk cId="3993358039" sldId="266"/>
            <ac:spMk id="3" creationId="{B175DF82-4CFD-13E9-E711-AEA65E88C0A4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1.202" v="1367" actId="47"/>
        <pc:sldMkLst>
          <pc:docMk/>
          <pc:sldMk cId="2463297231" sldId="267"/>
        </pc:sldMkLst>
        <pc:spChg chg="mod">
          <ac:chgData name="Arauz Bonilla,Jorge J.U." userId="1bf2599c-1c01-48b4-bae8-52167a7d20f0" providerId="ADAL" clId="{3BC882D7-0369-453F-A1BB-621FEF4F8646}" dt="2024-10-21T11:03:14.273" v="730" actId="20577"/>
          <ac:spMkLst>
            <pc:docMk/>
            <pc:sldMk cId="2463297231" sldId="267"/>
            <ac:spMk id="2" creationId="{05A6F548-FBE1-EF41-8DE4-E0597C356C03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1.960" v="1368" actId="47"/>
        <pc:sldMkLst>
          <pc:docMk/>
          <pc:sldMk cId="2688258274" sldId="268"/>
        </pc:sldMkLst>
        <pc:spChg chg="mod">
          <ac:chgData name="Arauz Bonilla,Jorge J.U." userId="1bf2599c-1c01-48b4-bae8-52167a7d20f0" providerId="ADAL" clId="{3BC882D7-0369-453F-A1BB-621FEF4F8646}" dt="2024-10-21T11:01:39.570" v="667" actId="20577"/>
          <ac:spMkLst>
            <pc:docMk/>
            <pc:sldMk cId="2688258274" sldId="268"/>
            <ac:spMk id="2" creationId="{959D6C6B-7FE0-84BC-1F65-870B3C79618B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3.526" v="1369" actId="47"/>
        <pc:sldMkLst>
          <pc:docMk/>
          <pc:sldMk cId="3047595345" sldId="269"/>
        </pc:sldMkLst>
        <pc:spChg chg="mod">
          <ac:chgData name="Arauz Bonilla,Jorge J.U." userId="1bf2599c-1c01-48b4-bae8-52167a7d20f0" providerId="ADAL" clId="{3BC882D7-0369-453F-A1BB-621FEF4F8646}" dt="2024-10-21T11:02:05.420" v="705" actId="20577"/>
          <ac:spMkLst>
            <pc:docMk/>
            <pc:sldMk cId="3047595345" sldId="269"/>
            <ac:spMk id="2" creationId="{1A3F3BC8-5975-B61F-D2E9-FA45B654B4C0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4.172" v="1370" actId="47"/>
        <pc:sldMkLst>
          <pc:docMk/>
          <pc:sldMk cId="673258430" sldId="270"/>
        </pc:sldMkLst>
        <pc:spChg chg="mod">
          <ac:chgData name="Arauz Bonilla,Jorge J.U." userId="1bf2599c-1c01-48b4-bae8-52167a7d20f0" providerId="ADAL" clId="{3BC882D7-0369-453F-A1BB-621FEF4F8646}" dt="2024-10-21T11:03:12.033" v="729" actId="20577"/>
          <ac:spMkLst>
            <pc:docMk/>
            <pc:sldMk cId="673258430" sldId="270"/>
            <ac:spMk id="2" creationId="{DA94C212-4A6F-D94A-3E6E-CB2924B454DB}"/>
          </ac:spMkLst>
        </pc:spChg>
      </pc:sldChg>
      <pc:sldChg chg="delSp modSp new mod">
        <pc:chgData name="Arauz Bonilla,Jorge J.U." userId="1bf2599c-1c01-48b4-bae8-52167a7d20f0" providerId="ADAL" clId="{3BC882D7-0369-453F-A1BB-621FEF4F8646}" dt="2024-10-21T11:22:44.592" v="996" actId="1076"/>
        <pc:sldMkLst>
          <pc:docMk/>
          <pc:sldMk cId="2731243771" sldId="271"/>
        </pc:sldMkLst>
        <pc:spChg chg="mod">
          <ac:chgData name="Arauz Bonilla,Jorge J.U." userId="1bf2599c-1c01-48b4-bae8-52167a7d20f0" providerId="ADAL" clId="{3BC882D7-0369-453F-A1BB-621FEF4F8646}" dt="2024-10-21T11:22:44.592" v="996" actId="1076"/>
          <ac:spMkLst>
            <pc:docMk/>
            <pc:sldMk cId="2731243771" sldId="271"/>
            <ac:spMk id="2" creationId="{0DC1F5F1-E9B3-388B-F2F4-A727DA0B29C5}"/>
          </ac:spMkLst>
        </pc:spChg>
        <pc:spChg chg="del">
          <ac:chgData name="Arauz Bonilla,Jorge J.U." userId="1bf2599c-1c01-48b4-bae8-52167a7d20f0" providerId="ADAL" clId="{3BC882D7-0369-453F-A1BB-621FEF4F8646}" dt="2024-10-21T11:22:19.458" v="941" actId="478"/>
          <ac:spMkLst>
            <pc:docMk/>
            <pc:sldMk cId="2731243771" sldId="271"/>
            <ac:spMk id="3" creationId="{C0B5152A-AAFC-9989-852E-326C74102662}"/>
          </ac:spMkLst>
        </pc:spChg>
      </pc:sldChg>
      <pc:sldChg chg="addSp delSp modSp mod ord setBg setClrOvrMap">
        <pc:chgData name="Arauz Bonilla,Jorge J.U." userId="1bf2599c-1c01-48b4-bae8-52167a7d20f0" providerId="ADAL" clId="{3BC882D7-0369-453F-A1BB-621FEF4F8646}" dt="2024-11-03T11:05:37.369" v="1362" actId="26606"/>
        <pc:sldMkLst>
          <pc:docMk/>
          <pc:sldMk cId="3320594642" sldId="272"/>
        </pc:sldMkLst>
        <pc:spChg chg="mo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2" creationId="{7199E9BE-75A2-88F8-8363-E9DE542D6337}"/>
          </ac:spMkLst>
        </pc:spChg>
        <pc:spChg chg="mo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4" creationId="{1EFE48DA-6124-56D2-CB04-6BDF7D2E7185}"/>
          </ac:spMkLst>
        </pc:spChg>
        <pc:spChg chg="add mo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5" creationId="{F58BC2C2-2181-BFC6-30CC-BBB5902DBB00}"/>
          </ac:spMkLst>
        </pc:spChg>
        <pc:spChg chg="del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7" creationId="{035B0EC6-F59D-2596-0EEB-C17029CD9AC8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3" creationId="{5F3FC718-FDE3-4EF7-921E-A5F374EAF824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5" creationId="{FAA0F719-3DC8-4F08-AD8F-5A845658CB9D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7" creationId="{7DCB61BE-FA0F-4EFB-BE0E-268BAD8E30D6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9" creationId="{A4B31EAA-7423-46F7-9B90-4AB2B09C35C4}"/>
          </ac:spMkLst>
        </pc:spChg>
        <pc:picChg chg="del">
          <ac:chgData name="Arauz Bonilla,Jorge J.U." userId="1bf2599c-1c01-48b4-bae8-52167a7d20f0" providerId="ADAL" clId="{3BC882D7-0369-453F-A1BB-621FEF4F8646}" dt="2024-11-03T11:05:32.400" v="1360" actId="21"/>
          <ac:picMkLst>
            <pc:docMk/>
            <pc:sldMk cId="3320594642" sldId="272"/>
            <ac:picMk id="6" creationId="{75FF1D53-F5DE-55E9-A8D0-D7DB6070161C}"/>
          </ac:picMkLst>
        </pc:picChg>
        <pc:picChg chg="add mod">
          <ac:chgData name="Arauz Bonilla,Jorge J.U." userId="1bf2599c-1c01-48b4-bae8-52167a7d20f0" providerId="ADAL" clId="{3BC882D7-0369-453F-A1BB-621FEF4F8646}" dt="2024-11-03T11:05:37.369" v="1362" actId="26606"/>
          <ac:picMkLst>
            <pc:docMk/>
            <pc:sldMk cId="3320594642" sldId="272"/>
            <ac:picMk id="8" creationId="{75FF1D53-F5DE-55E9-A8D0-D7DB6070161C}"/>
          </ac:picMkLst>
        </pc:picChg>
      </pc:sldChg>
      <pc:sldChg chg="addSp delSp modSp del mod ord">
        <pc:chgData name="Arauz Bonilla,Jorge J.U." userId="1bf2599c-1c01-48b4-bae8-52167a7d20f0" providerId="ADAL" clId="{3BC882D7-0369-453F-A1BB-621FEF4F8646}" dt="2024-11-10T18:55:21.674" v="1583" actId="2696"/>
        <pc:sldMkLst>
          <pc:docMk/>
          <pc:sldMk cId="2838552549" sldId="274"/>
        </pc:sldMkLst>
        <pc:spChg chg="mod">
          <ac:chgData name="Arauz Bonilla,Jorge J.U." userId="1bf2599c-1c01-48b4-bae8-52167a7d20f0" providerId="ADAL" clId="{3BC882D7-0369-453F-A1BB-621FEF4F8646}" dt="2024-11-10T18:55:11.319" v="1567" actId="20577"/>
          <ac:spMkLst>
            <pc:docMk/>
            <pc:sldMk cId="2838552549" sldId="274"/>
            <ac:spMk id="2" creationId="{2FF254DB-746D-1B33-C4FE-E7B4684AFF61}"/>
          </ac:spMkLst>
        </pc:spChg>
        <pc:spChg chg="add del mod">
          <ac:chgData name="Arauz Bonilla,Jorge J.U." userId="1bf2599c-1c01-48b4-bae8-52167a7d20f0" providerId="ADAL" clId="{3BC882D7-0369-453F-A1BB-621FEF4F8646}" dt="2024-11-10T18:32:59.388" v="1399" actId="478"/>
          <ac:spMkLst>
            <pc:docMk/>
            <pc:sldMk cId="2838552549" sldId="274"/>
            <ac:spMk id="5" creationId="{C81DD981-2774-85F5-A2C5-E06496C17883}"/>
          </ac:spMkLst>
        </pc:spChg>
        <pc:spChg chg="add mod">
          <ac:chgData name="Arauz Bonilla,Jorge J.U." userId="1bf2599c-1c01-48b4-bae8-52167a7d20f0" providerId="ADAL" clId="{3BC882D7-0369-453F-A1BB-621FEF4F8646}" dt="2024-11-10T18:55:14.397" v="1582" actId="20577"/>
          <ac:spMkLst>
            <pc:docMk/>
            <pc:sldMk cId="2838552549" sldId="274"/>
            <ac:spMk id="7" creationId="{EC2B7BF7-0FB7-4755-3EC4-87F851E36D2C}"/>
          </ac:spMkLst>
        </pc:spChg>
        <pc:spChg chg="add mod">
          <ac:chgData name="Arauz Bonilla,Jorge J.U." userId="1bf2599c-1c01-48b4-bae8-52167a7d20f0" providerId="ADAL" clId="{3BC882D7-0369-453F-A1BB-621FEF4F8646}" dt="2024-11-10T18:55:13.871" v="1579" actId="20577"/>
          <ac:spMkLst>
            <pc:docMk/>
            <pc:sldMk cId="2838552549" sldId="274"/>
            <ac:spMk id="9" creationId="{A3A347C6-104E-B28A-7B65-83B299409A19}"/>
          </ac:spMkLst>
        </pc:spChg>
        <pc:picChg chg="add del mod">
          <ac:chgData name="Arauz Bonilla,Jorge J.U." userId="1bf2599c-1c01-48b4-bae8-52167a7d20f0" providerId="ADAL" clId="{3BC882D7-0369-453F-A1BB-621FEF4F8646}" dt="2024-11-10T18:33:55.747" v="1468" actId="478"/>
          <ac:picMkLst>
            <pc:docMk/>
            <pc:sldMk cId="2838552549" sldId="274"/>
            <ac:picMk id="8" creationId="{1F2D1825-447C-6CAD-E34A-144120ECF8C6}"/>
          </ac:picMkLst>
        </pc:picChg>
        <pc:picChg chg="add del">
          <ac:chgData name="Arauz Bonilla,Jorge J.U." userId="1bf2599c-1c01-48b4-bae8-52167a7d20f0" providerId="ADAL" clId="{3BC882D7-0369-453F-A1BB-621FEF4F8646}" dt="2024-11-10T18:33:03.567" v="1400" actId="21"/>
          <ac:picMkLst>
            <pc:docMk/>
            <pc:sldMk cId="2838552549" sldId="274"/>
            <ac:picMk id="10" creationId="{1F2D1825-447C-6CAD-E34A-144120ECF8C6}"/>
          </ac:picMkLst>
        </pc:picChg>
      </pc:sldChg>
      <pc:sldChg chg="modSp new mod">
        <pc:chgData name="Arauz Bonilla,Jorge J.U." userId="1bf2599c-1c01-48b4-bae8-52167a7d20f0" providerId="ADAL" clId="{3BC882D7-0369-453F-A1BB-621FEF4F8646}" dt="2024-11-03T11:11:47.218" v="1393" actId="20577"/>
        <pc:sldMkLst>
          <pc:docMk/>
          <pc:sldMk cId="2575600191" sldId="276"/>
        </pc:sldMkLst>
        <pc:spChg chg="mod">
          <ac:chgData name="Arauz Bonilla,Jorge J.U." userId="1bf2599c-1c01-48b4-bae8-52167a7d20f0" providerId="ADAL" clId="{3BC882D7-0369-453F-A1BB-621FEF4F8646}" dt="2024-11-03T11:10:40.387" v="1387" actId="20577"/>
          <ac:spMkLst>
            <pc:docMk/>
            <pc:sldMk cId="2575600191" sldId="276"/>
            <ac:spMk id="2" creationId="{2CD7E0BE-CA37-0CF2-261E-922D222F6105}"/>
          </ac:spMkLst>
        </pc:spChg>
        <pc:spChg chg="mod">
          <ac:chgData name="Arauz Bonilla,Jorge J.U." userId="1bf2599c-1c01-48b4-bae8-52167a7d20f0" providerId="ADAL" clId="{3BC882D7-0369-453F-A1BB-621FEF4F8646}" dt="2024-11-03T11:11:47.218" v="1393" actId="20577"/>
          <ac:spMkLst>
            <pc:docMk/>
            <pc:sldMk cId="2575600191" sldId="276"/>
            <ac:spMk id="3" creationId="{EF48514B-889F-D4B9-BCFE-E2E0041C0F14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E5AE00-4C8D-4CEC-AC2C-C2CB27F1E77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BF6023-0E97-4E25-AEBD-2FE9D38FCB9D}">
      <dgm:prSet/>
      <dgm:spPr/>
      <dgm:t>
        <a:bodyPr/>
        <a:lstStyle/>
        <a:p>
          <a:r>
            <a:rPr lang="en-NZ" b="0" i="0"/>
            <a:t>John McCarthy in 1960.</a:t>
          </a:r>
          <a:endParaRPr lang="en-US"/>
        </a:p>
      </dgm:t>
    </dgm:pt>
    <dgm:pt modelId="{8BE42157-2CE7-4A95-B72A-6351DF7B9FA4}" type="parTrans" cxnId="{81107ED6-A820-47F8-84B8-BAC5A2B42DEA}">
      <dgm:prSet/>
      <dgm:spPr/>
      <dgm:t>
        <a:bodyPr/>
        <a:lstStyle/>
        <a:p>
          <a:endParaRPr lang="en-US"/>
        </a:p>
      </dgm:t>
    </dgm:pt>
    <dgm:pt modelId="{11FE6D2F-1F3B-4CC6-A491-133FC6FD0E5B}" type="sibTrans" cxnId="{81107ED6-A820-47F8-84B8-BAC5A2B42DEA}">
      <dgm:prSet/>
      <dgm:spPr/>
      <dgm:t>
        <a:bodyPr/>
        <a:lstStyle/>
        <a:p>
          <a:endParaRPr lang="en-US"/>
        </a:p>
      </dgm:t>
    </dgm:pt>
    <dgm:pt modelId="{13217405-446A-4DC5-A3E1-901DEBD9BC87}">
      <dgm:prSet/>
      <dgm:spPr/>
      <dgm:t>
        <a:bodyPr/>
        <a:lstStyle/>
        <a:p>
          <a:r>
            <a:rPr lang="en-NZ" b="0" i="0"/>
            <a:t>method for improving the performance of interpreted programs.</a:t>
          </a:r>
          <a:endParaRPr lang="en-US"/>
        </a:p>
      </dgm:t>
    </dgm:pt>
    <dgm:pt modelId="{1B4D4418-659E-48E1-A18F-F3ACAD4CF9CA}" type="parTrans" cxnId="{9A9DA1CE-6A55-4669-936E-7BC5CF3EC8C3}">
      <dgm:prSet/>
      <dgm:spPr/>
      <dgm:t>
        <a:bodyPr/>
        <a:lstStyle/>
        <a:p>
          <a:endParaRPr lang="en-US"/>
        </a:p>
      </dgm:t>
    </dgm:pt>
    <dgm:pt modelId="{6C1A3D25-A2F1-43DB-B439-4D021DF0E58B}" type="sibTrans" cxnId="{9A9DA1CE-6A55-4669-936E-7BC5CF3EC8C3}">
      <dgm:prSet/>
      <dgm:spPr/>
      <dgm:t>
        <a:bodyPr/>
        <a:lstStyle/>
        <a:p>
          <a:endParaRPr lang="en-US"/>
        </a:p>
      </dgm:t>
    </dgm:pt>
    <dgm:pt modelId="{EA779AF0-C8C6-4365-9690-BBFFBA376006}">
      <dgm:prSet/>
      <dgm:spPr/>
      <dgm:t>
        <a:bodyPr/>
        <a:lstStyle/>
        <a:p>
          <a:r>
            <a:rPr lang="en-NZ" b="0" i="0"/>
            <a:t>dynamic compilation vs static compilation</a:t>
          </a:r>
          <a:endParaRPr lang="en-US"/>
        </a:p>
      </dgm:t>
    </dgm:pt>
    <dgm:pt modelId="{C003A76E-E279-46B3-9B5D-03C683E66095}" type="parTrans" cxnId="{44AD98C7-9925-4031-8C0E-3FA38FF01AE5}">
      <dgm:prSet/>
      <dgm:spPr/>
      <dgm:t>
        <a:bodyPr/>
        <a:lstStyle/>
        <a:p>
          <a:endParaRPr lang="en-US"/>
        </a:p>
      </dgm:t>
    </dgm:pt>
    <dgm:pt modelId="{A0684FC4-65AB-49B8-9A40-1F04DA1B1504}" type="sibTrans" cxnId="{44AD98C7-9925-4031-8C0E-3FA38FF01AE5}">
      <dgm:prSet/>
      <dgm:spPr/>
      <dgm:t>
        <a:bodyPr/>
        <a:lstStyle/>
        <a:p>
          <a:endParaRPr lang="en-US"/>
        </a:p>
      </dgm:t>
    </dgm:pt>
    <dgm:pt modelId="{9C0D6A49-2888-46C6-A77A-6AB4581ED858}" type="pres">
      <dgm:prSet presAssocID="{16E5AE00-4C8D-4CEC-AC2C-C2CB27F1E775}" presName="linear" presStyleCnt="0">
        <dgm:presLayoutVars>
          <dgm:animLvl val="lvl"/>
          <dgm:resizeHandles val="exact"/>
        </dgm:presLayoutVars>
      </dgm:prSet>
      <dgm:spPr/>
    </dgm:pt>
    <dgm:pt modelId="{313FCF74-53BD-4031-B9E7-4266AB0B2EB2}" type="pres">
      <dgm:prSet presAssocID="{4FBF6023-0E97-4E25-AEBD-2FE9D38FCB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67934-C6B2-45A6-B8A2-8D3DA4450D0F}" type="pres">
      <dgm:prSet presAssocID="{11FE6D2F-1F3B-4CC6-A491-133FC6FD0E5B}" presName="spacer" presStyleCnt="0"/>
      <dgm:spPr/>
    </dgm:pt>
    <dgm:pt modelId="{D4BFC06E-6D08-4F81-8759-6D87AD7E867C}" type="pres">
      <dgm:prSet presAssocID="{13217405-446A-4DC5-A3E1-901DEBD9BC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31937A-E014-456C-A5E8-A4CBAF42D2BF}" type="pres">
      <dgm:prSet presAssocID="{6C1A3D25-A2F1-43DB-B439-4D021DF0E58B}" presName="spacer" presStyleCnt="0"/>
      <dgm:spPr/>
    </dgm:pt>
    <dgm:pt modelId="{5F86474C-65A0-42C6-853D-57BD4D7E0FDC}" type="pres">
      <dgm:prSet presAssocID="{EA779AF0-C8C6-4365-9690-BBFFBA3760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85FD27-19F2-4885-859D-6709970A158E}" type="presOf" srcId="{EA779AF0-C8C6-4365-9690-BBFFBA376006}" destId="{5F86474C-65A0-42C6-853D-57BD4D7E0FDC}" srcOrd="0" destOrd="0" presId="urn:microsoft.com/office/officeart/2005/8/layout/vList2"/>
    <dgm:cxn modelId="{53E68546-794D-4747-814D-00939096811C}" type="presOf" srcId="{4FBF6023-0E97-4E25-AEBD-2FE9D38FCB9D}" destId="{313FCF74-53BD-4031-B9E7-4266AB0B2EB2}" srcOrd="0" destOrd="0" presId="urn:microsoft.com/office/officeart/2005/8/layout/vList2"/>
    <dgm:cxn modelId="{6A3751B7-3FAC-4C34-8520-B014AD2941A5}" type="presOf" srcId="{13217405-446A-4DC5-A3E1-901DEBD9BC87}" destId="{D4BFC06E-6D08-4F81-8759-6D87AD7E867C}" srcOrd="0" destOrd="0" presId="urn:microsoft.com/office/officeart/2005/8/layout/vList2"/>
    <dgm:cxn modelId="{3BCD44C1-79F2-40E7-B0E7-FC5D64059EF5}" type="presOf" srcId="{16E5AE00-4C8D-4CEC-AC2C-C2CB27F1E775}" destId="{9C0D6A49-2888-46C6-A77A-6AB4581ED858}" srcOrd="0" destOrd="0" presId="urn:microsoft.com/office/officeart/2005/8/layout/vList2"/>
    <dgm:cxn modelId="{44AD98C7-9925-4031-8C0E-3FA38FF01AE5}" srcId="{16E5AE00-4C8D-4CEC-AC2C-C2CB27F1E775}" destId="{EA779AF0-C8C6-4365-9690-BBFFBA376006}" srcOrd="2" destOrd="0" parTransId="{C003A76E-E279-46B3-9B5D-03C683E66095}" sibTransId="{A0684FC4-65AB-49B8-9A40-1F04DA1B1504}"/>
    <dgm:cxn modelId="{9A9DA1CE-6A55-4669-936E-7BC5CF3EC8C3}" srcId="{16E5AE00-4C8D-4CEC-AC2C-C2CB27F1E775}" destId="{13217405-446A-4DC5-A3E1-901DEBD9BC87}" srcOrd="1" destOrd="0" parTransId="{1B4D4418-659E-48E1-A18F-F3ACAD4CF9CA}" sibTransId="{6C1A3D25-A2F1-43DB-B439-4D021DF0E58B}"/>
    <dgm:cxn modelId="{81107ED6-A820-47F8-84B8-BAC5A2B42DEA}" srcId="{16E5AE00-4C8D-4CEC-AC2C-C2CB27F1E775}" destId="{4FBF6023-0E97-4E25-AEBD-2FE9D38FCB9D}" srcOrd="0" destOrd="0" parTransId="{8BE42157-2CE7-4A95-B72A-6351DF7B9FA4}" sibTransId="{11FE6D2F-1F3B-4CC6-A491-133FC6FD0E5B}"/>
    <dgm:cxn modelId="{9DD58B97-AB5E-4B59-9889-92259A69B589}" type="presParOf" srcId="{9C0D6A49-2888-46C6-A77A-6AB4581ED858}" destId="{313FCF74-53BD-4031-B9E7-4266AB0B2EB2}" srcOrd="0" destOrd="0" presId="urn:microsoft.com/office/officeart/2005/8/layout/vList2"/>
    <dgm:cxn modelId="{B67F9468-CE10-420D-B98D-06E5302019FE}" type="presParOf" srcId="{9C0D6A49-2888-46C6-A77A-6AB4581ED858}" destId="{5DE67934-C6B2-45A6-B8A2-8D3DA4450D0F}" srcOrd="1" destOrd="0" presId="urn:microsoft.com/office/officeart/2005/8/layout/vList2"/>
    <dgm:cxn modelId="{05C470F4-0D46-47AF-9ACF-A9F500C28856}" type="presParOf" srcId="{9C0D6A49-2888-46C6-A77A-6AB4581ED858}" destId="{D4BFC06E-6D08-4F81-8759-6D87AD7E867C}" srcOrd="2" destOrd="0" presId="urn:microsoft.com/office/officeart/2005/8/layout/vList2"/>
    <dgm:cxn modelId="{03C45D91-0979-4003-A9C2-50E85C4AB9D2}" type="presParOf" srcId="{9C0D6A49-2888-46C6-A77A-6AB4581ED858}" destId="{EB31937A-E014-456C-A5E8-A4CBAF42D2BF}" srcOrd="3" destOrd="0" presId="urn:microsoft.com/office/officeart/2005/8/layout/vList2"/>
    <dgm:cxn modelId="{5A6AC1C5-95AB-42D3-8B81-F66572B67167}" type="presParOf" srcId="{9C0D6A49-2888-46C6-A77A-6AB4581ED858}" destId="{5F86474C-65A0-42C6-853D-57BD4D7E0F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81AFA6-27FF-41A3-9D49-3984459287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055F87-475A-4349-BF46-3C112773A083}">
      <dgm:prSet/>
      <dgm:spPr/>
      <dgm:t>
        <a:bodyPr/>
        <a:lstStyle/>
        <a:p>
          <a:r>
            <a:rPr lang="nl-NL"/>
            <a:t>Virtual machines</a:t>
          </a:r>
          <a:endParaRPr lang="en-US"/>
        </a:p>
      </dgm:t>
    </dgm:pt>
    <dgm:pt modelId="{F3DC87BC-2F02-4C1F-BD00-D62BF37475EA}" type="parTrans" cxnId="{00118C0E-41F8-42B1-9294-DA77A0FFD583}">
      <dgm:prSet/>
      <dgm:spPr/>
      <dgm:t>
        <a:bodyPr/>
        <a:lstStyle/>
        <a:p>
          <a:endParaRPr lang="en-US"/>
        </a:p>
      </dgm:t>
    </dgm:pt>
    <dgm:pt modelId="{B24257E6-5F2D-441D-8124-8E7CE8BD6AAF}" type="sibTrans" cxnId="{00118C0E-41F8-42B1-9294-DA77A0FFD583}">
      <dgm:prSet/>
      <dgm:spPr/>
      <dgm:t>
        <a:bodyPr/>
        <a:lstStyle/>
        <a:p>
          <a:endParaRPr lang="en-US"/>
        </a:p>
      </dgm:t>
    </dgm:pt>
    <dgm:pt modelId="{40B4C0BD-5778-4109-B79B-DDD6CE582884}">
      <dgm:prSet/>
      <dgm:spPr/>
      <dgm:t>
        <a:bodyPr/>
        <a:lstStyle/>
        <a:p>
          <a:r>
            <a:rPr lang="nl-NL"/>
            <a:t>Dynamic languages(e.g.  Javascript)</a:t>
          </a:r>
          <a:endParaRPr lang="en-US"/>
        </a:p>
      </dgm:t>
    </dgm:pt>
    <dgm:pt modelId="{3C4D7026-1144-4A25-8278-91E9B0EAF954}" type="parTrans" cxnId="{1B24D714-AF52-45FB-99E2-F772105871B2}">
      <dgm:prSet/>
      <dgm:spPr/>
      <dgm:t>
        <a:bodyPr/>
        <a:lstStyle/>
        <a:p>
          <a:endParaRPr lang="en-US"/>
        </a:p>
      </dgm:t>
    </dgm:pt>
    <dgm:pt modelId="{836D12A4-6625-4702-A4BE-5367BF649190}" type="sibTrans" cxnId="{1B24D714-AF52-45FB-99E2-F772105871B2}">
      <dgm:prSet/>
      <dgm:spPr/>
      <dgm:t>
        <a:bodyPr/>
        <a:lstStyle/>
        <a:p>
          <a:endParaRPr lang="en-US"/>
        </a:p>
      </dgm:t>
    </dgm:pt>
    <dgm:pt modelId="{98D4E1C5-BF98-4B05-A292-04BEBE62F190}">
      <dgm:prSet/>
      <dgm:spPr/>
      <dgm:t>
        <a:bodyPr/>
        <a:lstStyle/>
        <a:p>
          <a:r>
            <a:rPr lang="nl-NL"/>
            <a:t>Gaming and graphics</a:t>
          </a:r>
          <a:endParaRPr lang="en-US"/>
        </a:p>
      </dgm:t>
    </dgm:pt>
    <dgm:pt modelId="{3296FEEA-597A-426B-81AC-F9E0A366DDE4}" type="parTrans" cxnId="{3D2CC265-884A-4399-B13C-B2C814C89564}">
      <dgm:prSet/>
      <dgm:spPr/>
      <dgm:t>
        <a:bodyPr/>
        <a:lstStyle/>
        <a:p>
          <a:endParaRPr lang="en-US"/>
        </a:p>
      </dgm:t>
    </dgm:pt>
    <dgm:pt modelId="{153DDC19-B6A5-4099-8EF3-F09B7B59BD3C}" type="sibTrans" cxnId="{3D2CC265-884A-4399-B13C-B2C814C89564}">
      <dgm:prSet/>
      <dgm:spPr/>
      <dgm:t>
        <a:bodyPr/>
        <a:lstStyle/>
        <a:p>
          <a:endParaRPr lang="en-US"/>
        </a:p>
      </dgm:t>
    </dgm:pt>
    <dgm:pt modelId="{87E3A1B7-1DF5-4A37-B3CF-E79DBA653F33}">
      <dgm:prSet/>
      <dgm:spPr/>
      <dgm:t>
        <a:bodyPr/>
        <a:lstStyle/>
        <a:p>
          <a:r>
            <a:rPr lang="nl-NL"/>
            <a:t>Companies that work with big data</a:t>
          </a:r>
          <a:endParaRPr lang="en-US"/>
        </a:p>
      </dgm:t>
    </dgm:pt>
    <dgm:pt modelId="{2B66999E-A974-4B73-AE42-1FC742E90F4E}" type="parTrans" cxnId="{76FD205F-C535-4462-9C5B-881C35C3FF59}">
      <dgm:prSet/>
      <dgm:spPr/>
      <dgm:t>
        <a:bodyPr/>
        <a:lstStyle/>
        <a:p>
          <a:endParaRPr lang="en-US"/>
        </a:p>
      </dgm:t>
    </dgm:pt>
    <dgm:pt modelId="{E01D6190-FE0E-4843-B0FF-FF8C0838E08C}" type="sibTrans" cxnId="{76FD205F-C535-4462-9C5B-881C35C3FF59}">
      <dgm:prSet/>
      <dgm:spPr/>
      <dgm:t>
        <a:bodyPr/>
        <a:lstStyle/>
        <a:p>
          <a:endParaRPr lang="en-US"/>
        </a:p>
      </dgm:t>
    </dgm:pt>
    <dgm:pt modelId="{0D55F4A2-94B4-4C22-B51F-96B0073DD191}" type="pres">
      <dgm:prSet presAssocID="{EE81AFA6-27FF-41A3-9D49-39844592879B}" presName="root" presStyleCnt="0">
        <dgm:presLayoutVars>
          <dgm:dir/>
          <dgm:resizeHandles val="exact"/>
        </dgm:presLayoutVars>
      </dgm:prSet>
      <dgm:spPr/>
    </dgm:pt>
    <dgm:pt modelId="{48C08901-A252-458F-A469-45AC5F3E9734}" type="pres">
      <dgm:prSet presAssocID="{43055F87-475A-4349-BF46-3C112773A083}" presName="compNode" presStyleCnt="0"/>
      <dgm:spPr/>
    </dgm:pt>
    <dgm:pt modelId="{66494F03-379A-4621-A677-E39EA9078B5D}" type="pres">
      <dgm:prSet presAssocID="{43055F87-475A-4349-BF46-3C112773A083}" presName="bgRect" presStyleLbl="bgShp" presStyleIdx="0" presStyleCnt="4"/>
      <dgm:spPr/>
    </dgm:pt>
    <dgm:pt modelId="{E7C18240-3026-4ADC-8FB7-905EC63825B2}" type="pres">
      <dgm:prSet presAssocID="{43055F87-475A-4349-BF46-3C112773A0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6DA175E-6FF7-4B14-802E-63D0D30CA83E}" type="pres">
      <dgm:prSet presAssocID="{43055F87-475A-4349-BF46-3C112773A083}" presName="spaceRect" presStyleCnt="0"/>
      <dgm:spPr/>
    </dgm:pt>
    <dgm:pt modelId="{DE8F3A38-EAEF-480A-A9C7-312A437CD56C}" type="pres">
      <dgm:prSet presAssocID="{43055F87-475A-4349-BF46-3C112773A083}" presName="parTx" presStyleLbl="revTx" presStyleIdx="0" presStyleCnt="4">
        <dgm:presLayoutVars>
          <dgm:chMax val="0"/>
          <dgm:chPref val="0"/>
        </dgm:presLayoutVars>
      </dgm:prSet>
      <dgm:spPr/>
    </dgm:pt>
    <dgm:pt modelId="{56363432-61E4-4356-8564-B9B215E711A2}" type="pres">
      <dgm:prSet presAssocID="{B24257E6-5F2D-441D-8124-8E7CE8BD6AAF}" presName="sibTrans" presStyleCnt="0"/>
      <dgm:spPr/>
    </dgm:pt>
    <dgm:pt modelId="{6EA981C2-B389-4FFA-9EBD-E145DA25BA9F}" type="pres">
      <dgm:prSet presAssocID="{40B4C0BD-5778-4109-B79B-DDD6CE582884}" presName="compNode" presStyleCnt="0"/>
      <dgm:spPr/>
    </dgm:pt>
    <dgm:pt modelId="{A080A00D-ED14-4693-AF22-1DE1AD0725BA}" type="pres">
      <dgm:prSet presAssocID="{40B4C0BD-5778-4109-B79B-DDD6CE582884}" presName="bgRect" presStyleLbl="bgShp" presStyleIdx="1" presStyleCnt="4"/>
      <dgm:spPr/>
    </dgm:pt>
    <dgm:pt modelId="{37807F97-15DD-4748-A553-DD99303597BB}" type="pres">
      <dgm:prSet presAssocID="{40B4C0BD-5778-4109-B79B-DDD6CE5828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A10D4A1-9BEF-4157-A93E-2C423FA5E911}" type="pres">
      <dgm:prSet presAssocID="{40B4C0BD-5778-4109-B79B-DDD6CE582884}" presName="spaceRect" presStyleCnt="0"/>
      <dgm:spPr/>
    </dgm:pt>
    <dgm:pt modelId="{E246CA3E-8FFC-40F2-9159-A742849876F3}" type="pres">
      <dgm:prSet presAssocID="{40B4C0BD-5778-4109-B79B-DDD6CE582884}" presName="parTx" presStyleLbl="revTx" presStyleIdx="1" presStyleCnt="4">
        <dgm:presLayoutVars>
          <dgm:chMax val="0"/>
          <dgm:chPref val="0"/>
        </dgm:presLayoutVars>
      </dgm:prSet>
      <dgm:spPr/>
    </dgm:pt>
    <dgm:pt modelId="{78A6D961-F06B-44C0-8918-2C745343BE3B}" type="pres">
      <dgm:prSet presAssocID="{836D12A4-6625-4702-A4BE-5367BF649190}" presName="sibTrans" presStyleCnt="0"/>
      <dgm:spPr/>
    </dgm:pt>
    <dgm:pt modelId="{A401A185-CDE1-4C69-8C57-0737E9E8BCC0}" type="pres">
      <dgm:prSet presAssocID="{98D4E1C5-BF98-4B05-A292-04BEBE62F190}" presName="compNode" presStyleCnt="0"/>
      <dgm:spPr/>
    </dgm:pt>
    <dgm:pt modelId="{E79AAF01-37C4-48F6-B3D2-6939345A524A}" type="pres">
      <dgm:prSet presAssocID="{98D4E1C5-BF98-4B05-A292-04BEBE62F190}" presName="bgRect" presStyleLbl="bgShp" presStyleIdx="2" presStyleCnt="4"/>
      <dgm:spPr/>
    </dgm:pt>
    <dgm:pt modelId="{593A3B36-D54F-4C67-B44D-94C5EF60523C}" type="pres">
      <dgm:prSet presAssocID="{98D4E1C5-BF98-4B05-A292-04BEBE62F1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29AA6A9-210E-48BE-87F6-D181ED5E30F2}" type="pres">
      <dgm:prSet presAssocID="{98D4E1C5-BF98-4B05-A292-04BEBE62F190}" presName="spaceRect" presStyleCnt="0"/>
      <dgm:spPr/>
    </dgm:pt>
    <dgm:pt modelId="{AC54644B-08B8-4F9F-9B59-1337D780ABE8}" type="pres">
      <dgm:prSet presAssocID="{98D4E1C5-BF98-4B05-A292-04BEBE62F190}" presName="parTx" presStyleLbl="revTx" presStyleIdx="2" presStyleCnt="4">
        <dgm:presLayoutVars>
          <dgm:chMax val="0"/>
          <dgm:chPref val="0"/>
        </dgm:presLayoutVars>
      </dgm:prSet>
      <dgm:spPr/>
    </dgm:pt>
    <dgm:pt modelId="{F5E59D65-6408-4591-9A4E-B06BE647446E}" type="pres">
      <dgm:prSet presAssocID="{153DDC19-B6A5-4099-8EF3-F09B7B59BD3C}" presName="sibTrans" presStyleCnt="0"/>
      <dgm:spPr/>
    </dgm:pt>
    <dgm:pt modelId="{F29FC8A6-D19A-4215-8704-1144519734DB}" type="pres">
      <dgm:prSet presAssocID="{87E3A1B7-1DF5-4A37-B3CF-E79DBA653F33}" presName="compNode" presStyleCnt="0"/>
      <dgm:spPr/>
    </dgm:pt>
    <dgm:pt modelId="{C7E3E698-08D2-43B2-AD72-C2C1F6CB3186}" type="pres">
      <dgm:prSet presAssocID="{87E3A1B7-1DF5-4A37-B3CF-E79DBA653F33}" presName="bgRect" presStyleLbl="bgShp" presStyleIdx="3" presStyleCnt="4"/>
      <dgm:spPr/>
    </dgm:pt>
    <dgm:pt modelId="{6C9E24C1-805A-4480-8C5C-B9A5F9B97434}" type="pres">
      <dgm:prSet presAssocID="{87E3A1B7-1DF5-4A37-B3CF-E79DBA653F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117C62A-D5A2-46FC-8251-A0832F390090}" type="pres">
      <dgm:prSet presAssocID="{87E3A1B7-1DF5-4A37-B3CF-E79DBA653F33}" presName="spaceRect" presStyleCnt="0"/>
      <dgm:spPr/>
    </dgm:pt>
    <dgm:pt modelId="{2C3BF78E-8C8E-44CC-8CE0-4274D4EB949F}" type="pres">
      <dgm:prSet presAssocID="{87E3A1B7-1DF5-4A37-B3CF-E79DBA653F3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0118C0E-41F8-42B1-9294-DA77A0FFD583}" srcId="{EE81AFA6-27FF-41A3-9D49-39844592879B}" destId="{43055F87-475A-4349-BF46-3C112773A083}" srcOrd="0" destOrd="0" parTransId="{F3DC87BC-2F02-4C1F-BD00-D62BF37475EA}" sibTransId="{B24257E6-5F2D-441D-8124-8E7CE8BD6AAF}"/>
    <dgm:cxn modelId="{1B24D714-AF52-45FB-99E2-F772105871B2}" srcId="{EE81AFA6-27FF-41A3-9D49-39844592879B}" destId="{40B4C0BD-5778-4109-B79B-DDD6CE582884}" srcOrd="1" destOrd="0" parTransId="{3C4D7026-1144-4A25-8278-91E9B0EAF954}" sibTransId="{836D12A4-6625-4702-A4BE-5367BF649190}"/>
    <dgm:cxn modelId="{36EA7C18-EC4F-4139-AB7A-6341F73833DE}" type="presOf" srcId="{40B4C0BD-5778-4109-B79B-DDD6CE582884}" destId="{E246CA3E-8FFC-40F2-9159-A742849876F3}" srcOrd="0" destOrd="0" presId="urn:microsoft.com/office/officeart/2018/2/layout/IconVerticalSolidList"/>
    <dgm:cxn modelId="{17504255-0144-4A5B-976E-71694C9FD141}" type="presOf" srcId="{98D4E1C5-BF98-4B05-A292-04BEBE62F190}" destId="{AC54644B-08B8-4F9F-9B59-1337D780ABE8}" srcOrd="0" destOrd="0" presId="urn:microsoft.com/office/officeart/2018/2/layout/IconVerticalSolidList"/>
    <dgm:cxn modelId="{9988CD59-6AB9-4262-AC14-444AC065572E}" type="presOf" srcId="{43055F87-475A-4349-BF46-3C112773A083}" destId="{DE8F3A38-EAEF-480A-A9C7-312A437CD56C}" srcOrd="0" destOrd="0" presId="urn:microsoft.com/office/officeart/2018/2/layout/IconVerticalSolidList"/>
    <dgm:cxn modelId="{76FD205F-C535-4462-9C5B-881C35C3FF59}" srcId="{EE81AFA6-27FF-41A3-9D49-39844592879B}" destId="{87E3A1B7-1DF5-4A37-B3CF-E79DBA653F33}" srcOrd="3" destOrd="0" parTransId="{2B66999E-A974-4B73-AE42-1FC742E90F4E}" sibTransId="{E01D6190-FE0E-4843-B0FF-FF8C0838E08C}"/>
    <dgm:cxn modelId="{3D2CC265-884A-4399-B13C-B2C814C89564}" srcId="{EE81AFA6-27FF-41A3-9D49-39844592879B}" destId="{98D4E1C5-BF98-4B05-A292-04BEBE62F190}" srcOrd="2" destOrd="0" parTransId="{3296FEEA-597A-426B-81AC-F9E0A366DDE4}" sibTransId="{153DDC19-B6A5-4099-8EF3-F09B7B59BD3C}"/>
    <dgm:cxn modelId="{173E9F91-CCAB-4341-BA93-173D7A3096FB}" type="presOf" srcId="{87E3A1B7-1DF5-4A37-B3CF-E79DBA653F33}" destId="{2C3BF78E-8C8E-44CC-8CE0-4274D4EB949F}" srcOrd="0" destOrd="0" presId="urn:microsoft.com/office/officeart/2018/2/layout/IconVerticalSolidList"/>
    <dgm:cxn modelId="{D7D1D3FE-63F2-49DE-A98D-E0B84D6FC6AA}" type="presOf" srcId="{EE81AFA6-27FF-41A3-9D49-39844592879B}" destId="{0D55F4A2-94B4-4C22-B51F-96B0073DD191}" srcOrd="0" destOrd="0" presId="urn:microsoft.com/office/officeart/2018/2/layout/IconVerticalSolidList"/>
    <dgm:cxn modelId="{8818BDE1-5524-40C2-8C51-D7C92BF513A7}" type="presParOf" srcId="{0D55F4A2-94B4-4C22-B51F-96B0073DD191}" destId="{48C08901-A252-458F-A469-45AC5F3E9734}" srcOrd="0" destOrd="0" presId="urn:microsoft.com/office/officeart/2018/2/layout/IconVerticalSolidList"/>
    <dgm:cxn modelId="{2C000030-B07D-418C-B43C-2AC0C5D89923}" type="presParOf" srcId="{48C08901-A252-458F-A469-45AC5F3E9734}" destId="{66494F03-379A-4621-A677-E39EA9078B5D}" srcOrd="0" destOrd="0" presId="urn:microsoft.com/office/officeart/2018/2/layout/IconVerticalSolidList"/>
    <dgm:cxn modelId="{951D1DBB-1E6A-436F-8B62-CFD032B73560}" type="presParOf" srcId="{48C08901-A252-458F-A469-45AC5F3E9734}" destId="{E7C18240-3026-4ADC-8FB7-905EC63825B2}" srcOrd="1" destOrd="0" presId="urn:microsoft.com/office/officeart/2018/2/layout/IconVerticalSolidList"/>
    <dgm:cxn modelId="{74C28453-54F4-4B2D-BF1B-95EF207683E2}" type="presParOf" srcId="{48C08901-A252-458F-A469-45AC5F3E9734}" destId="{96DA175E-6FF7-4B14-802E-63D0D30CA83E}" srcOrd="2" destOrd="0" presId="urn:microsoft.com/office/officeart/2018/2/layout/IconVerticalSolidList"/>
    <dgm:cxn modelId="{455C1D41-D723-425A-B128-845FC61E4F50}" type="presParOf" srcId="{48C08901-A252-458F-A469-45AC5F3E9734}" destId="{DE8F3A38-EAEF-480A-A9C7-312A437CD56C}" srcOrd="3" destOrd="0" presId="urn:microsoft.com/office/officeart/2018/2/layout/IconVerticalSolidList"/>
    <dgm:cxn modelId="{40C8921C-FDD5-43FE-9356-A52E59D67F78}" type="presParOf" srcId="{0D55F4A2-94B4-4C22-B51F-96B0073DD191}" destId="{56363432-61E4-4356-8564-B9B215E711A2}" srcOrd="1" destOrd="0" presId="urn:microsoft.com/office/officeart/2018/2/layout/IconVerticalSolidList"/>
    <dgm:cxn modelId="{30F95454-C9E0-4426-A217-3C59784DDEB4}" type="presParOf" srcId="{0D55F4A2-94B4-4C22-B51F-96B0073DD191}" destId="{6EA981C2-B389-4FFA-9EBD-E145DA25BA9F}" srcOrd="2" destOrd="0" presId="urn:microsoft.com/office/officeart/2018/2/layout/IconVerticalSolidList"/>
    <dgm:cxn modelId="{48B1BA08-D357-449C-A4FA-B5D27A5A9CEB}" type="presParOf" srcId="{6EA981C2-B389-4FFA-9EBD-E145DA25BA9F}" destId="{A080A00D-ED14-4693-AF22-1DE1AD0725BA}" srcOrd="0" destOrd="0" presId="urn:microsoft.com/office/officeart/2018/2/layout/IconVerticalSolidList"/>
    <dgm:cxn modelId="{B7965C70-F3D1-4B31-871B-1C2D8BD0ED25}" type="presParOf" srcId="{6EA981C2-B389-4FFA-9EBD-E145DA25BA9F}" destId="{37807F97-15DD-4748-A553-DD99303597BB}" srcOrd="1" destOrd="0" presId="urn:microsoft.com/office/officeart/2018/2/layout/IconVerticalSolidList"/>
    <dgm:cxn modelId="{67E9EE5D-4D9B-43F2-90D9-0DEA021C1094}" type="presParOf" srcId="{6EA981C2-B389-4FFA-9EBD-E145DA25BA9F}" destId="{EA10D4A1-9BEF-4157-A93E-2C423FA5E911}" srcOrd="2" destOrd="0" presId="urn:microsoft.com/office/officeart/2018/2/layout/IconVerticalSolidList"/>
    <dgm:cxn modelId="{4619BE2C-8F1C-4C68-88BB-7A3007EFB13B}" type="presParOf" srcId="{6EA981C2-B389-4FFA-9EBD-E145DA25BA9F}" destId="{E246CA3E-8FFC-40F2-9159-A742849876F3}" srcOrd="3" destOrd="0" presId="urn:microsoft.com/office/officeart/2018/2/layout/IconVerticalSolidList"/>
    <dgm:cxn modelId="{7A3136E4-4DDE-4AEA-BD1C-2F02F65A40E5}" type="presParOf" srcId="{0D55F4A2-94B4-4C22-B51F-96B0073DD191}" destId="{78A6D961-F06B-44C0-8918-2C745343BE3B}" srcOrd="3" destOrd="0" presId="urn:microsoft.com/office/officeart/2018/2/layout/IconVerticalSolidList"/>
    <dgm:cxn modelId="{DD365457-7767-4387-985A-6140CEDE0A12}" type="presParOf" srcId="{0D55F4A2-94B4-4C22-B51F-96B0073DD191}" destId="{A401A185-CDE1-4C69-8C57-0737E9E8BCC0}" srcOrd="4" destOrd="0" presId="urn:microsoft.com/office/officeart/2018/2/layout/IconVerticalSolidList"/>
    <dgm:cxn modelId="{88E1BC7B-337A-4650-9E32-F30161F991C3}" type="presParOf" srcId="{A401A185-CDE1-4C69-8C57-0737E9E8BCC0}" destId="{E79AAF01-37C4-48F6-B3D2-6939345A524A}" srcOrd="0" destOrd="0" presId="urn:microsoft.com/office/officeart/2018/2/layout/IconVerticalSolidList"/>
    <dgm:cxn modelId="{368B6F50-1BD5-472D-88CC-8815D7C4F96B}" type="presParOf" srcId="{A401A185-CDE1-4C69-8C57-0737E9E8BCC0}" destId="{593A3B36-D54F-4C67-B44D-94C5EF60523C}" srcOrd="1" destOrd="0" presId="urn:microsoft.com/office/officeart/2018/2/layout/IconVerticalSolidList"/>
    <dgm:cxn modelId="{65006C73-E7E6-4036-8A19-7192B5291BE5}" type="presParOf" srcId="{A401A185-CDE1-4C69-8C57-0737E9E8BCC0}" destId="{129AA6A9-210E-48BE-87F6-D181ED5E30F2}" srcOrd="2" destOrd="0" presId="urn:microsoft.com/office/officeart/2018/2/layout/IconVerticalSolidList"/>
    <dgm:cxn modelId="{528A807E-F035-4B9B-A119-C81CBCFC7707}" type="presParOf" srcId="{A401A185-CDE1-4C69-8C57-0737E9E8BCC0}" destId="{AC54644B-08B8-4F9F-9B59-1337D780ABE8}" srcOrd="3" destOrd="0" presId="urn:microsoft.com/office/officeart/2018/2/layout/IconVerticalSolidList"/>
    <dgm:cxn modelId="{34DEAEBF-77ED-4EAA-B50F-67161F1EA9B3}" type="presParOf" srcId="{0D55F4A2-94B4-4C22-B51F-96B0073DD191}" destId="{F5E59D65-6408-4591-9A4E-B06BE647446E}" srcOrd="5" destOrd="0" presId="urn:microsoft.com/office/officeart/2018/2/layout/IconVerticalSolidList"/>
    <dgm:cxn modelId="{E7BCBDC2-7645-4937-9FD2-FB5047672716}" type="presParOf" srcId="{0D55F4A2-94B4-4C22-B51F-96B0073DD191}" destId="{F29FC8A6-D19A-4215-8704-1144519734DB}" srcOrd="6" destOrd="0" presId="urn:microsoft.com/office/officeart/2018/2/layout/IconVerticalSolidList"/>
    <dgm:cxn modelId="{08FDB975-BE6A-44A3-B5B3-F396D6450550}" type="presParOf" srcId="{F29FC8A6-D19A-4215-8704-1144519734DB}" destId="{C7E3E698-08D2-43B2-AD72-C2C1F6CB3186}" srcOrd="0" destOrd="0" presId="urn:microsoft.com/office/officeart/2018/2/layout/IconVerticalSolidList"/>
    <dgm:cxn modelId="{BF246DB6-A6DE-4921-B7F9-1601DCC5A13E}" type="presParOf" srcId="{F29FC8A6-D19A-4215-8704-1144519734DB}" destId="{6C9E24C1-805A-4480-8C5C-B9A5F9B97434}" srcOrd="1" destOrd="0" presId="urn:microsoft.com/office/officeart/2018/2/layout/IconVerticalSolidList"/>
    <dgm:cxn modelId="{8295834D-86F5-4DF4-BDAA-F5EDCA9F64A9}" type="presParOf" srcId="{F29FC8A6-D19A-4215-8704-1144519734DB}" destId="{4117C62A-D5A2-46FC-8251-A0832F390090}" srcOrd="2" destOrd="0" presId="urn:microsoft.com/office/officeart/2018/2/layout/IconVerticalSolidList"/>
    <dgm:cxn modelId="{05DC2CFE-CE8B-4B12-AA3E-450F9D94390C}" type="presParOf" srcId="{F29FC8A6-D19A-4215-8704-1144519734DB}" destId="{2C3BF78E-8C8E-44CC-8CE0-4274D4EB94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FCF74-53BD-4031-B9E7-4266AB0B2EB2}">
      <dsp:nvSpPr>
        <dsp:cNvPr id="0" name=""/>
        <dsp:cNvSpPr/>
      </dsp:nvSpPr>
      <dsp:spPr>
        <a:xfrm>
          <a:off x="0" y="661838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John McCarthy in 1960.</a:t>
          </a:r>
          <a:endParaRPr lang="en-US" sz="2600" kern="1200"/>
        </a:p>
      </dsp:txBody>
      <dsp:txXfrm>
        <a:off x="50420" y="712258"/>
        <a:ext cx="6395210" cy="932014"/>
      </dsp:txXfrm>
    </dsp:sp>
    <dsp:sp modelId="{D4BFC06E-6D08-4F81-8759-6D87AD7E867C}">
      <dsp:nvSpPr>
        <dsp:cNvPr id="0" name=""/>
        <dsp:cNvSpPr/>
      </dsp:nvSpPr>
      <dsp:spPr>
        <a:xfrm>
          <a:off x="0" y="1769572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method for improving the performance of interpreted programs.</a:t>
          </a:r>
          <a:endParaRPr lang="en-US" sz="2600" kern="1200"/>
        </a:p>
      </dsp:txBody>
      <dsp:txXfrm>
        <a:off x="50420" y="1819992"/>
        <a:ext cx="6395210" cy="932014"/>
      </dsp:txXfrm>
    </dsp:sp>
    <dsp:sp modelId="{5F86474C-65A0-42C6-853D-57BD4D7E0FDC}">
      <dsp:nvSpPr>
        <dsp:cNvPr id="0" name=""/>
        <dsp:cNvSpPr/>
      </dsp:nvSpPr>
      <dsp:spPr>
        <a:xfrm>
          <a:off x="0" y="2877307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dynamic compilation vs static compilation</a:t>
          </a:r>
          <a:endParaRPr lang="en-US" sz="2600" kern="1200"/>
        </a:p>
      </dsp:txBody>
      <dsp:txXfrm>
        <a:off x="50420" y="2927727"/>
        <a:ext cx="6395210" cy="932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94F03-379A-4621-A677-E39EA9078B5D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18240-3026-4ADC-8FB7-905EC63825B2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F3A38-EAEF-480A-A9C7-312A437CD56C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Virtual machines</a:t>
          </a:r>
          <a:endParaRPr lang="en-US" sz="2200" kern="1200"/>
        </a:p>
      </dsp:txBody>
      <dsp:txXfrm>
        <a:off x="1110795" y="1897"/>
        <a:ext cx="5385254" cy="961727"/>
      </dsp:txXfrm>
    </dsp:sp>
    <dsp:sp modelId="{A080A00D-ED14-4693-AF22-1DE1AD0725BA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07F97-15DD-4748-A553-DD99303597BB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6CA3E-8FFC-40F2-9159-A742849876F3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Dynamic languages(e.g.  Javascript)</a:t>
          </a:r>
          <a:endParaRPr lang="en-US" sz="2200" kern="1200"/>
        </a:p>
      </dsp:txBody>
      <dsp:txXfrm>
        <a:off x="1110795" y="1204056"/>
        <a:ext cx="5385254" cy="961727"/>
      </dsp:txXfrm>
    </dsp:sp>
    <dsp:sp modelId="{E79AAF01-37C4-48F6-B3D2-6939345A524A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A3B36-D54F-4C67-B44D-94C5EF60523C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4644B-08B8-4F9F-9B59-1337D780ABE8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Gaming and graphics</a:t>
          </a:r>
          <a:endParaRPr lang="en-US" sz="2200" kern="1200"/>
        </a:p>
      </dsp:txBody>
      <dsp:txXfrm>
        <a:off x="1110795" y="2406215"/>
        <a:ext cx="5385254" cy="961727"/>
      </dsp:txXfrm>
    </dsp:sp>
    <dsp:sp modelId="{C7E3E698-08D2-43B2-AD72-C2C1F6CB3186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E24C1-805A-4480-8C5C-B9A5F9B97434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BF78E-8C8E-44CC-8CE0-4274D4EB949F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Companies that work with big data</a:t>
          </a:r>
          <a:endParaRPr lang="en-US" sz="2200" kern="1200"/>
        </a:p>
      </dsp:txBody>
      <dsp:txXfrm>
        <a:off x="1110795" y="3608375"/>
        <a:ext cx="5385254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7D9E5-16FE-4A2E-9805-C519DE9D3040}" type="datetimeFigureOut">
              <a:rPr lang="en-NZ" smtClean="0"/>
              <a:t>15/11/2024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E1673-0553-4148-A07E-DCD73FF70A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90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0DB0-A85B-4487-8F34-6C89C5E4FE9D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61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748D-C940-46E8-A8FE-39A302589491}" type="datetime1">
              <a:rPr lang="en-NZ" smtClean="0"/>
              <a:t>15/11/2024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53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1FAA-C845-4339-889E-28EF06EE40FF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43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ABD2-5B36-4C22-8FAE-825B3CD25B81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32B-D658-433F-842C-DAFAE1FBCD74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348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4D-BB39-48BC-8468-64E039742EBA}" type="datetime1">
              <a:rPr lang="en-NZ" smtClean="0"/>
              <a:t>15/11/2024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339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C8BB-492B-4068-A56A-07D34DE636F2}" type="datetime1">
              <a:rPr lang="en-NZ" smtClean="0"/>
              <a:t>15/11/2024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2433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2B1-8092-47B7-9305-FA1D52CEA1CE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9752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40B9-E3C6-4C7C-A2EA-16EBC5D7C804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08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93E3-8E57-4E1F-B6A6-44FB3C00BCF0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7431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324-9239-4A6A-B263-18CF364C18E6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43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155E-B995-4A63-957A-09BAD2FBC677}" type="datetime1">
              <a:rPr lang="en-NZ" smtClean="0"/>
              <a:t>15/11/2024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349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2875-0C79-4139-AC32-AABE6788AEEA}" type="datetime1">
              <a:rPr lang="en-NZ" smtClean="0"/>
              <a:t>15/11/2024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102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642C-953D-4942-A0BD-F75D51C3B3D0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059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2B63-0C58-44B7-A52C-10399CE2763E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660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7F2A-8ED5-40BC-A804-86A9632A31D7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559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96AF-1BE4-4202-AFC4-0C711630C0B7}" type="datetime1">
              <a:rPr lang="en-NZ" smtClean="0"/>
              <a:t>15/11/2024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198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BE01E5-D6DC-4CBF-AB22-D83052A50459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8986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joi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DA290-DC25-B4C5-3266-D3169E8C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751259" cy="3066507"/>
          </a:xfrm>
        </p:spPr>
        <p:txBody>
          <a:bodyPr>
            <a:normAutofit/>
          </a:bodyPr>
          <a:lstStyle/>
          <a:p>
            <a:r>
              <a:rPr lang="nl-NL" sz="5400">
                <a:solidFill>
                  <a:srgbClr val="EBEBEB"/>
                </a:solidFill>
              </a:rPr>
              <a:t>Workshop</a:t>
            </a:r>
            <a:endParaRPr lang="en-NZ" sz="540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7C853-B19F-9CC9-C86F-F0209E1AB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Made </a:t>
            </a:r>
            <a:r>
              <a:rPr lang="nl-NL" sz="1800" err="1">
                <a:solidFill>
                  <a:schemeClr val="tx2">
                    <a:lumMod val="40000"/>
                    <a:lumOff val="60000"/>
                  </a:schemeClr>
                </a:solidFill>
              </a:rPr>
              <a:t>by</a:t>
            </a:r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 Jorge and Thijs</a:t>
            </a:r>
          </a:p>
          <a:p>
            <a:endParaRPr lang="nl-NL" sz="18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78C35-388D-BCB8-1E81-17376261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4" y="1696497"/>
            <a:ext cx="6270662" cy="34645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1352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C4E1B-00E5-859C-2C85-775346947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Z" sz="3200">
                <a:solidFill>
                  <a:srgbClr val="F2F2F2"/>
                </a:solidFill>
              </a:rPr>
              <a:t>What are use cases for JIT compiler?</a:t>
            </a:r>
            <a:br>
              <a:rPr lang="en-NZ" sz="3200">
                <a:solidFill>
                  <a:srgbClr val="F2F2F2"/>
                </a:solidFill>
              </a:rPr>
            </a:br>
            <a:endParaRPr lang="en-NZ" sz="3200">
              <a:solidFill>
                <a:srgbClr val="F2F2F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79FBC-675A-A878-9411-07F35A13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78EF640-816C-0A99-4DED-8251D7DF5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07314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054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BC2B-E75C-9A9F-A916-498EDE93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Where</a:t>
            </a:r>
            <a:r>
              <a:rPr lang="nl-NL" dirty="0"/>
              <a:t> NOT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JIT compiler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E86B-B802-E3FE-5FDE-FD0BDDD5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Programs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simplicity</a:t>
            </a:r>
            <a:endParaRPr lang="nl-NL" dirty="0"/>
          </a:p>
          <a:p>
            <a:r>
              <a:rPr lang="nl-NL" dirty="0" err="1"/>
              <a:t>Interpreters</a:t>
            </a:r>
            <a:r>
              <a:rPr lang="nl-NL" dirty="0"/>
              <a:t> are 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implement</a:t>
            </a:r>
            <a:endParaRPr lang="nl-NL" dirty="0"/>
          </a:p>
          <a:p>
            <a:r>
              <a:rPr lang="en-NZ" dirty="0"/>
              <a:t>Resource Constraints</a:t>
            </a:r>
          </a:p>
          <a:p>
            <a:r>
              <a:rPr lang="en-NZ" dirty="0"/>
              <a:t>Security Concerns</a:t>
            </a:r>
          </a:p>
          <a:p>
            <a:endParaRPr lang="en-NZ" dirty="0"/>
          </a:p>
          <a:p>
            <a:endParaRPr lang="en-NZ" dirty="0"/>
          </a:p>
          <a:p>
            <a:r>
              <a:rPr lang="nl-NL" dirty="0" err="1"/>
              <a:t>Examples</a:t>
            </a:r>
            <a:r>
              <a:rPr lang="nl-NL" dirty="0"/>
              <a:t> are: C, C++, Rust, Go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7AB6B-8513-EFA9-44F5-5CF6AF9C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183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54BA-69C1-CC93-2155-FA03F78A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5DF82-4CFD-13E9-E711-AEA65E88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4847869"/>
            <a:ext cx="10800414" cy="140053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NZ" sz="6500" dirty="0" err="1"/>
              <a:t>github.com</a:t>
            </a:r>
            <a:r>
              <a:rPr lang="en-NZ" sz="6500" dirty="0"/>
              <a:t>/</a:t>
            </a:r>
            <a:r>
              <a:rPr lang="en-NZ" sz="6500" dirty="0" err="1"/>
              <a:t>sebivenlo</a:t>
            </a:r>
            <a:r>
              <a:rPr lang="en-NZ" sz="6500" dirty="0"/>
              <a:t>/</a:t>
            </a:r>
          </a:p>
          <a:p>
            <a:pPr marL="0" indent="0">
              <a:buNone/>
            </a:pPr>
            <a:r>
              <a:rPr lang="en-NZ" sz="6500" dirty="0"/>
              <a:t>esd-2024-jit-compiler</a:t>
            </a:r>
          </a:p>
          <a:p>
            <a:pPr marL="0" indent="0">
              <a:buNone/>
            </a:pPr>
            <a:endParaRPr lang="en-NZ" sz="4000" dirty="0"/>
          </a:p>
          <a:p>
            <a:pPr marL="457200" indent="-457200">
              <a:buFont typeface="+mj-lt"/>
              <a:buAutoNum type="arabicPeriod"/>
            </a:pPr>
            <a:endParaRPr lang="en-NZ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C8A37-FB29-04DF-14BA-575D2468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12</a:t>
            </a:fld>
            <a:endParaRPr lang="en-NZ" dirty="0"/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37BB80E-6A30-C1FC-5B7A-A69F0BB91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402" y="0"/>
            <a:ext cx="4744598" cy="474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5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48AEC-27DB-9458-5620-025583B8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sz="3300" dirty="0">
                <a:solidFill>
                  <a:srgbClr val="EBEBEB"/>
                </a:solidFill>
              </a:rPr>
              <a:t>What’s the future of JIT?</a:t>
            </a:r>
            <a:br>
              <a:rPr lang="en-NZ" sz="3300" dirty="0">
                <a:solidFill>
                  <a:srgbClr val="EBEBEB"/>
                </a:solidFill>
              </a:rPr>
            </a:br>
            <a:endParaRPr lang="en-NZ" sz="3300" dirty="0">
              <a:solidFill>
                <a:srgbClr val="EBEBEB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78E4D-5CC8-8C31-F1BF-8F9DC6C5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NZ">
              <a:solidFill>
                <a:srgbClr val="FFFFFF"/>
              </a:solidFill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2639FE-9305-6862-E899-9182E85E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Dynamically vs statically typed</a:t>
            </a:r>
          </a:p>
          <a:p>
            <a:pPr marL="0" indent="0">
              <a:buNone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JIT compilation reduced the performance gap.</a:t>
            </a:r>
          </a:p>
          <a:p>
            <a:pPr marL="0" indent="0">
              <a:buNone/>
            </a:pPr>
            <a:endParaRPr lang="en-GB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Statically typed languages will </a:t>
            </a:r>
            <a:r>
              <a:rPr lang="en-GB" dirty="0">
                <a:solidFill>
                  <a:schemeClr val="accent2"/>
                </a:solidFill>
                <a:latin typeface=".SF NS"/>
              </a:rPr>
              <a:t>die</a:t>
            </a:r>
            <a:r>
              <a:rPr lang="en-GB" dirty="0">
                <a:solidFill>
                  <a:srgbClr val="0E0E0E"/>
                </a:solidFill>
                <a:latin typeface=".SF NS"/>
              </a:rPr>
              <a:t>?</a:t>
            </a:r>
          </a:p>
          <a:p>
            <a:pPr marL="0" indent="0">
              <a:buNone/>
            </a:pP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No, the world (AI, high performance) need more speed and reliability.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9D3B4-4915-F0F6-4871-349480E8387E}"/>
              </a:ext>
            </a:extLst>
          </p:cNvPr>
          <p:cNvSpPr txBox="1"/>
          <p:nvPr/>
        </p:nvSpPr>
        <p:spPr>
          <a:xfrm>
            <a:off x="7899093" y="3073706"/>
            <a:ext cx="293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9 oct 2024: </a:t>
            </a:r>
            <a:r>
              <a:rPr lang="en-GB" dirty="0"/>
              <a:t>Python (default) introduces JIT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D4528-22E5-12B4-407A-0B74E5AB71B5}"/>
              </a:ext>
            </a:extLst>
          </p:cNvPr>
          <p:cNvSpPr txBox="1"/>
          <p:nvPr/>
        </p:nvSpPr>
        <p:spPr>
          <a:xfrm>
            <a:off x="7899094" y="4939343"/>
            <a:ext cx="2543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/>
              <a:t>ML/AI in JIT</a:t>
            </a:r>
          </a:p>
        </p:txBody>
      </p:sp>
    </p:spTree>
    <p:extLst>
      <p:ext uri="{BB962C8B-B14F-4D97-AF65-F5344CB8AC3E}">
        <p14:creationId xmlns:p14="http://schemas.microsoft.com/office/powerpoint/2010/main" val="808733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5A0-C5E7-D7B2-2FDF-5333EC4E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67" y="3013038"/>
            <a:ext cx="9404723" cy="1400530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far?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BA6B-DFB5-693C-FAC6-10508B35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3430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6306-A2FE-5588-A9A2-5227B621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0"/>
            <a:ext cx="9404723" cy="1243647"/>
          </a:xfrm>
        </p:spPr>
        <p:txBody>
          <a:bodyPr/>
          <a:lstStyle/>
          <a:p>
            <a:pPr algn="ctr"/>
            <a:r>
              <a:rPr lang="nl-NL"/>
              <a:t>QUIZZ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FE6A-D1BE-5E00-3755-D21452AC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Follow </a:t>
            </a:r>
            <a:r>
              <a:rPr lang="nl-NL" dirty="0" err="1"/>
              <a:t>the</a:t>
            </a:r>
            <a:r>
              <a:rPr lang="nl-NL" dirty="0"/>
              <a:t> steps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join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quizz</a:t>
            </a:r>
            <a:r>
              <a:rPr lang="nl-NL" dirty="0"/>
              <a:t> game: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Go </a:t>
            </a:r>
            <a:r>
              <a:rPr lang="nl-NL" dirty="0" err="1"/>
              <a:t>to</a:t>
            </a:r>
            <a:r>
              <a:rPr lang="nl-NL" dirty="0"/>
              <a:t> link: </a:t>
            </a:r>
            <a:r>
              <a:rPr lang="nl-NL" dirty="0">
                <a:hlinkClick r:id="rId2"/>
              </a:rPr>
              <a:t>https://quizizz.com/join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Enter code: </a:t>
            </a:r>
            <a:r>
              <a:rPr lang="nl-NL" dirty="0" err="1"/>
              <a:t>xxxx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Enjoy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quizz</a:t>
            </a:r>
            <a:r>
              <a:rPr lang="nl-NL" dirty="0"/>
              <a:t> game and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much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JIT compiler.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1D2F4-88A9-81DC-49C0-E43D79C3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2288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E0BE-CA37-0CF2-261E-922D222F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Reflection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514B-889F-D4B9-BCFE-E2E0041C0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Did this workshop help you understand what JIT compilation can offer?</a:t>
            </a:r>
          </a:p>
          <a:p>
            <a:r>
              <a:rPr lang="en-NZ" dirty="0"/>
              <a:t>Is there a specific topic related to JIT compilation that you would like to learn more about or dive deeper into?</a:t>
            </a:r>
          </a:p>
          <a:p>
            <a:r>
              <a:rPr lang="en-NZ" dirty="0"/>
              <a:t>Did you enjoy the workshop</a:t>
            </a:r>
            <a:r>
              <a:rPr lang="en-NZ"/>
              <a:t>? 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3B50C-9C64-D24C-8D00-56E3F0DD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7560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F5F1-E9B3-388B-F2F4-A727DA0B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17" y="2728735"/>
            <a:ext cx="9404723" cy="1400530"/>
          </a:xfrm>
        </p:spPr>
        <p:txBody>
          <a:bodyPr/>
          <a:lstStyle/>
          <a:p>
            <a:pPr algn="ctr"/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attention.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2AA6-2E8A-6582-404D-D5137E8A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17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3124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AB5A-50BA-A089-BB94-5FD4241D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Table</a:t>
            </a:r>
            <a:r>
              <a:rPr lang="nl-NL" dirty="0"/>
              <a:t> of contents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5093-29E8-7CAE-3E9B-05E3508E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179" y="1586574"/>
            <a:ext cx="10445560" cy="4195481"/>
          </a:xfrm>
        </p:spPr>
        <p:txBody>
          <a:bodyPr>
            <a:normAutofit lnSpcReduction="10000"/>
          </a:bodyPr>
          <a:lstStyle/>
          <a:p>
            <a:r>
              <a:rPr lang="nl-NL" dirty="0"/>
              <a:t>Student </a:t>
            </a:r>
            <a:r>
              <a:rPr lang="nl-NL" dirty="0" err="1"/>
              <a:t>knowledge</a:t>
            </a:r>
            <a:r>
              <a:rPr lang="nl-NL" dirty="0"/>
              <a:t> 15 min(Thijs)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is compiler/</a:t>
            </a:r>
            <a:r>
              <a:rPr lang="nl-NL" dirty="0" err="1"/>
              <a:t>interpreter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How do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? </a:t>
            </a:r>
          </a:p>
          <a:p>
            <a:r>
              <a:rPr lang="en-NZ" dirty="0"/>
              <a:t>What is JIT compiler? 10 min(Jorge)</a:t>
            </a:r>
          </a:p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 5 min(Jorge)</a:t>
            </a:r>
          </a:p>
          <a:p>
            <a:r>
              <a:rPr lang="en-NZ" dirty="0"/>
              <a:t>What are use cases for JIT compiler? 5 min(Jorge)</a:t>
            </a:r>
          </a:p>
          <a:p>
            <a:r>
              <a:rPr lang="en-NZ" dirty="0"/>
              <a:t>Exercises (GitHub) 20 min(Thijs </a:t>
            </a:r>
            <a:r>
              <a:rPr lang="en-NZ" dirty="0" err="1"/>
              <a:t>en</a:t>
            </a:r>
            <a:r>
              <a:rPr lang="en-NZ" dirty="0"/>
              <a:t> Jorge)</a:t>
            </a:r>
          </a:p>
          <a:p>
            <a:r>
              <a:rPr lang="en-NZ" dirty="0"/>
              <a:t>Future JIT? 2 min(Thijs)</a:t>
            </a:r>
          </a:p>
          <a:p>
            <a:r>
              <a:rPr lang="en-NZ" dirty="0" err="1"/>
              <a:t>Quizz</a:t>
            </a:r>
            <a:r>
              <a:rPr lang="en-NZ" dirty="0"/>
              <a:t> 5/Reflection min(Jorge)</a:t>
            </a:r>
          </a:p>
          <a:p>
            <a:r>
              <a:rPr lang="en-NZ" dirty="0"/>
              <a:t>Questions 5 min(Thijs)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BA2C5-9C46-E931-A5A3-07C6C32E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4373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2B09-E94F-1FD7-978C-AF7DBFB6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compiler?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E8D7F-DF52-64A5-B10D-A39ADB9E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3</a:t>
            </a:fld>
            <a:endParaRPr lang="en-NZ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C94FA8-218B-B51A-00AB-47DD39FEA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compiler translates the entire source code of a program into machine code before execution.</a:t>
            </a:r>
          </a:p>
          <a:p>
            <a:r>
              <a:rPr lang="en-NZ" dirty="0"/>
              <a:t>The output is a standalone executable file that can be run independently.</a:t>
            </a:r>
          </a:p>
          <a:p>
            <a:r>
              <a:rPr lang="en-NZ" dirty="0"/>
              <a:t>Compilation is done once, and the executable can be reused multiple times without recompilation.</a:t>
            </a:r>
          </a:p>
          <a:p>
            <a:r>
              <a:rPr lang="en-NZ" dirty="0"/>
              <a:t>Compilers typically perform optimizations for better performance, resulting in faster execution.</a:t>
            </a:r>
          </a:p>
          <a:p>
            <a:r>
              <a:rPr lang="en-NZ" dirty="0"/>
              <a:t>Examples of compiled languages include C, C++, and Rust.</a:t>
            </a:r>
          </a:p>
        </p:txBody>
      </p:sp>
    </p:spTree>
    <p:extLst>
      <p:ext uri="{BB962C8B-B14F-4D97-AF65-F5344CB8AC3E}">
        <p14:creationId xmlns:p14="http://schemas.microsoft.com/office/powerpoint/2010/main" val="299595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A511-6881-083C-DFAA-1A8CFD42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interpreter</a:t>
            </a:r>
            <a:r>
              <a:rPr lang="nl-NL" dirty="0"/>
              <a:t>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25A0-257D-FF6B-F5E3-7533C899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An interpreter translates source code into machine code line-by-line during execution.</a:t>
            </a:r>
          </a:p>
          <a:p>
            <a:r>
              <a:rPr lang="en-NZ" dirty="0"/>
              <a:t>It does not produce an intermediate executable file; instead, it directly executes the code.</a:t>
            </a:r>
          </a:p>
          <a:p>
            <a:r>
              <a:rPr lang="en-NZ" dirty="0"/>
              <a:t>Each time the program runs, it must be interpreted anew, leading to slower execution compared to compiled code.</a:t>
            </a:r>
          </a:p>
          <a:p>
            <a:r>
              <a:rPr lang="en-NZ" dirty="0"/>
              <a:t>Interpreters are often used in development environments for easier debugging and testing.</a:t>
            </a:r>
          </a:p>
          <a:p>
            <a:r>
              <a:rPr lang="en-NZ" dirty="0"/>
              <a:t>Examples of interpreted languages include Python, JavaScript, and Ruby.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0E616-CD56-E305-80EC-4C40EDEA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3025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79919-C6E2-9567-7090-CAE53ABB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nl-NL" sz="2300" dirty="0">
                <a:solidFill>
                  <a:srgbClr val="EBEBEB"/>
                </a:solidFill>
              </a:rPr>
              <a:t>How does a compiler/</a:t>
            </a:r>
            <a:r>
              <a:rPr lang="nl-NL" sz="2300" dirty="0" err="1">
                <a:solidFill>
                  <a:srgbClr val="EBEBEB"/>
                </a:solidFill>
              </a:rPr>
              <a:t>interpreter</a:t>
            </a:r>
            <a:r>
              <a:rPr lang="nl-NL" sz="2300" dirty="0">
                <a:solidFill>
                  <a:srgbClr val="EBEBEB"/>
                </a:solidFill>
              </a:rPr>
              <a:t> </a:t>
            </a:r>
            <a:r>
              <a:rPr lang="nl-NL" sz="2300" dirty="0" err="1">
                <a:solidFill>
                  <a:srgbClr val="EBEBEB"/>
                </a:solidFill>
              </a:rPr>
              <a:t>work</a:t>
            </a:r>
            <a:r>
              <a:rPr lang="nl-NL" sz="2300" dirty="0">
                <a:solidFill>
                  <a:srgbClr val="EBEBEB"/>
                </a:solidFill>
              </a:rPr>
              <a:t>?</a:t>
            </a:r>
            <a:br>
              <a:rPr lang="nl-NL" sz="2300" dirty="0">
                <a:solidFill>
                  <a:srgbClr val="EBEBEB"/>
                </a:solidFill>
              </a:rPr>
            </a:br>
            <a:endParaRPr lang="en-NZ" sz="2300" dirty="0">
              <a:solidFill>
                <a:srgbClr val="EBEBEB"/>
              </a:solidFill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A71F-443D-78BF-0A22-98AF5F78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NZ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0C61FB-7048-7A4F-66D0-3895CB3B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1FACF3-E232-F850-68EB-69BE673C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2" y="3562395"/>
            <a:ext cx="6083258" cy="26614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92826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C3C87-8424-85D5-D82D-C4B92A36A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E51D-FA84-C8FF-8BB4-6F33B292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Compiled</a:t>
            </a:r>
            <a:r>
              <a:rPr lang="nl-NL" dirty="0"/>
              <a:t>/</a:t>
            </a:r>
            <a:r>
              <a:rPr lang="nl-NL" dirty="0" err="1"/>
              <a:t>interpreted</a:t>
            </a:r>
            <a:r>
              <a:rPr lang="nl-NL" dirty="0"/>
              <a:t> - </a:t>
            </a:r>
            <a:r>
              <a:rPr lang="nl-NL" dirty="0" err="1"/>
              <a:t>hybrid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60917-3DDD-94AC-F8F2-A0F4C7A53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Statically typed</a:t>
            </a:r>
          </a:p>
          <a:p>
            <a:pPr lvl="1"/>
            <a:r>
              <a:rPr lang="en-NZ" dirty="0"/>
              <a:t>C / C++ / Rust</a:t>
            </a:r>
          </a:p>
          <a:p>
            <a:pPr lvl="1"/>
            <a:r>
              <a:rPr lang="en-NZ" dirty="0"/>
              <a:t>Java, C# (Virtual Machine)</a:t>
            </a:r>
          </a:p>
          <a:p>
            <a:r>
              <a:rPr lang="en-NZ" dirty="0"/>
              <a:t>Dynamically typed</a:t>
            </a:r>
          </a:p>
          <a:p>
            <a:pPr lvl="1"/>
            <a:r>
              <a:rPr lang="en-NZ" dirty="0"/>
              <a:t>JavaScript</a:t>
            </a:r>
          </a:p>
          <a:p>
            <a:pPr lvl="2"/>
            <a:r>
              <a:rPr lang="en-NZ" dirty="0"/>
              <a:t>Engines like V8 (Node.js / Chrome / Edge)</a:t>
            </a:r>
          </a:p>
          <a:p>
            <a:pPr lvl="1"/>
            <a:r>
              <a:rPr lang="en-NZ" dirty="0"/>
              <a:t>Python (</a:t>
            </a:r>
            <a:r>
              <a:rPr lang="en-NZ" dirty="0" err="1"/>
              <a:t>CPython</a:t>
            </a:r>
            <a:r>
              <a:rPr lang="en-NZ" dirty="0"/>
              <a:t> (default) / </a:t>
            </a:r>
            <a:r>
              <a:rPr lang="en-NZ" dirty="0" err="1"/>
              <a:t>PyPy</a:t>
            </a:r>
            <a:r>
              <a:rPr lang="en-NZ" dirty="0"/>
              <a:t>), also Virtual Machine</a:t>
            </a:r>
          </a:p>
          <a:p>
            <a:pPr lvl="1"/>
            <a:r>
              <a:rPr lang="en-NZ" dirty="0"/>
              <a:t>Bash</a:t>
            </a:r>
          </a:p>
          <a:p>
            <a:pPr lvl="1"/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F47E7-9BA5-3908-08B9-6A16F12B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6</a:t>
            </a:fld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A65D4-324D-2AB3-1DDE-87D4231FFD8C}"/>
              </a:ext>
            </a:extLst>
          </p:cNvPr>
          <p:cNvSpPr txBox="1"/>
          <p:nvPr/>
        </p:nvSpPr>
        <p:spPr>
          <a:xfrm rot="1614606">
            <a:off x="8017121" y="3217635"/>
            <a:ext cx="331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</a:t>
            </a:r>
            <a:r>
              <a:rPr lang="en-NL" sz="3600" dirty="0"/>
              <a:t>ype blurring</a:t>
            </a:r>
          </a:p>
        </p:txBody>
      </p:sp>
    </p:spTree>
    <p:extLst>
      <p:ext uri="{BB962C8B-B14F-4D97-AF65-F5344CB8AC3E}">
        <p14:creationId xmlns:p14="http://schemas.microsoft.com/office/powerpoint/2010/main" val="273332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D4BE5-9B71-A8EB-F825-B02C792C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Z" sz="3200">
                <a:solidFill>
                  <a:srgbClr val="F2F2F2"/>
                </a:solidFill>
              </a:rPr>
              <a:t>What is JIT compiler?</a:t>
            </a:r>
            <a:br>
              <a:rPr lang="en-NZ" sz="3200">
                <a:solidFill>
                  <a:srgbClr val="F2F2F2"/>
                </a:solidFill>
              </a:rPr>
            </a:br>
            <a:endParaRPr lang="en-NZ" sz="3200">
              <a:solidFill>
                <a:srgbClr val="F2F2F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2B4C-6702-2465-EEDA-4E62AD0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502376C-7173-60FD-A3B4-9859A7B30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2490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708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0782-7159-8F98-2E27-954D7DE5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</a:t>
            </a:r>
            <a:br>
              <a:rPr lang="en-NZ" dirty="0"/>
            </a:b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59760-66FA-71E0-4642-931E9CE7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8</a:t>
            </a:fld>
            <a:endParaRPr lang="en-NZ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92847F-1E90-9D0B-7551-277A5ED3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Advantages: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Adaptive optimizations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based on actual usage.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Platform independence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(for languages like Java and C#).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Faster execution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after initial compilation.</a:t>
            </a:r>
          </a:p>
          <a:p>
            <a:pPr algn="l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Disadvantages: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Initial startup delay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due to JIT compilation.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Memory overhead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for both compiled and interpreted code.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Complexity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in development and debugging.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1730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9E9BE-75A2-88F8-8363-E9DE542D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Warming-up JIT Compiler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E48DA-6124-56D2-CB04-6BDF7D2E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7E50A921-1625-4E66-8B53-913CC32CAF3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8BC2C2-2181-BFC6-30CC-BBB5902DB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Initial delay</a:t>
            </a:r>
          </a:p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More CPU usage</a:t>
            </a:r>
          </a:p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Memory overhead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75FF1D53-F5DE-55E9-A8D0-D7DB60701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2012400"/>
            <a:ext cx="6495847" cy="34427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20594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307</TotalTime>
  <Words>639</Words>
  <Application>Microsoft Macintosh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.SF NS</vt:lpstr>
      <vt:lpstr>Aptos</vt:lpstr>
      <vt:lpstr>Century Gothic</vt:lpstr>
      <vt:lpstr>Wingdings 3</vt:lpstr>
      <vt:lpstr>Ion</vt:lpstr>
      <vt:lpstr>Workshop</vt:lpstr>
      <vt:lpstr>Table of contents</vt:lpstr>
      <vt:lpstr>What is a compiler?</vt:lpstr>
      <vt:lpstr>What is an interpreter?</vt:lpstr>
      <vt:lpstr>How does a compiler/interpreter work? </vt:lpstr>
      <vt:lpstr>Compiled/interpreted - hybrid</vt:lpstr>
      <vt:lpstr>What is JIT compiler? </vt:lpstr>
      <vt:lpstr>What are the pros and cons of using jit compiler? </vt:lpstr>
      <vt:lpstr>Warming-up JIT Compiler</vt:lpstr>
      <vt:lpstr>What are use cases for JIT compiler? </vt:lpstr>
      <vt:lpstr>Where NOT to use JIT compiler</vt:lpstr>
      <vt:lpstr>Exercises</vt:lpstr>
      <vt:lpstr>What’s the future of JIT? </vt:lpstr>
      <vt:lpstr>Questions so far?</vt:lpstr>
      <vt:lpstr>QUIZZ</vt:lpstr>
      <vt:lpstr>Reflection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Arauz Bonilla,Jorge J.U.</dc:creator>
  <cp:lastModifiedBy>Thijs H</cp:lastModifiedBy>
  <cp:revision>21</cp:revision>
  <dcterms:created xsi:type="dcterms:W3CDTF">2024-09-21T11:27:26Z</dcterms:created>
  <dcterms:modified xsi:type="dcterms:W3CDTF">2024-11-15T12:03:17Z</dcterms:modified>
</cp:coreProperties>
</file>