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4" r:id="rId6"/>
    <p:sldId id="259" r:id="rId7"/>
    <p:sldId id="260" r:id="rId8"/>
    <p:sldId id="261" r:id="rId9"/>
    <p:sldId id="272" r:id="rId10"/>
    <p:sldId id="262" r:id="rId11"/>
    <p:sldId id="275" r:id="rId12"/>
    <p:sldId id="266" r:id="rId13"/>
    <p:sldId id="267" r:id="rId14"/>
    <p:sldId id="268" r:id="rId15"/>
    <p:sldId id="269" r:id="rId16"/>
    <p:sldId id="270" r:id="rId17"/>
    <p:sldId id="263" r:id="rId18"/>
    <p:sldId id="264" r:id="rId19"/>
    <p:sldId id="26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" dt="2024-10-21T11:20:5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custSel addSld modSld sldOrd">
      <pc:chgData name="Arauz Bonilla,Jorge J.U." userId="1bf2599c-1c01-48b4-bae8-52167a7d20f0" providerId="ADAL" clId="{3BC882D7-0369-453F-A1BB-621FEF4F8646}" dt="2024-10-21T11:22:44.592" v="996" actId="1076"/>
      <pc:docMkLst>
        <pc:docMk/>
      </pc:docMkLst>
      <pc:sldChg chg="modSp mod">
        <pc:chgData name="Arauz Bonilla,Jorge J.U." userId="1bf2599c-1c01-48b4-bae8-52167a7d20f0" providerId="ADAL" clId="{3BC882D7-0369-453F-A1BB-621FEF4F8646}" dt="2024-10-21T09:49:36.148" v="103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0-21T09:49:36.148" v="103"/>
          <ac:spMkLst>
            <pc:docMk/>
            <pc:sldMk cId="543737575" sldId="257"/>
            <ac:spMk id="3" creationId="{EACC5093-29E8-7CAE-3E9B-05E3508EF747}"/>
          </ac:spMkLst>
        </pc:spChg>
      </pc:sldChg>
      <pc:sldChg chg="ord">
        <pc:chgData name="Arauz Bonilla,Jorge J.U." userId="1bf2599c-1c01-48b4-bae8-52167a7d20f0" providerId="ADAL" clId="{3BC882D7-0369-453F-A1BB-621FEF4F8646}" dt="2024-10-21T10:16:00.588" v="107"/>
        <pc:sldMkLst>
          <pc:docMk/>
          <pc:sldMk cId="1517301832" sldId="261"/>
        </pc:sldMkLst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4.273" v="730" actId="2057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1:39.570" v="667" actId="2057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2:05.420" v="705" actId="2057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2.033" v="729" actId="2057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23/10/2024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23/10/2024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23/10/2024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23/10/2024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23/10/2024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23/10/2024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23/10/2024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23/10/2024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Exersices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exersices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F548-FBE1-EF41-8DE4-E0597C35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1 - JAVA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F95A-E780-B6DF-5EB4-14E92BF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2D211-E54C-292A-D2FE-77A3D05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329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6C6B-7FE0-84BC-1F65-870B3C79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>
            <a:normAutofit/>
          </a:bodyPr>
          <a:lstStyle/>
          <a:p>
            <a:r>
              <a:rPr lang="nl-NL" sz="4000"/>
              <a:t>Exercise 2 - JavaScript</a:t>
            </a:r>
            <a:endParaRPr lang="en-NZ" sz="4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2BD3F-73AC-0ADF-460D-081BB0B6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5" y="574048"/>
            <a:ext cx="4661447" cy="35193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A3A7C-2184-A527-D84C-AC938D9FC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99" y="1730229"/>
            <a:ext cx="4426563" cy="27555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EB12-B755-9A05-6979-0898709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14</a:t>
            </a:fld>
            <a:endParaRPr lang="en-NZ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1051BD-A50C-3E43-C74A-B72E847F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US" sz="1800" dirty="0"/>
              <a:t>ALDA Sort exercise</a:t>
            </a:r>
          </a:p>
          <a:p>
            <a:r>
              <a:rPr lang="en-US" sz="1800" dirty="0"/>
              <a:t>Fibonacci</a:t>
            </a:r>
          </a:p>
        </p:txBody>
      </p:sp>
    </p:spTree>
    <p:extLst>
      <p:ext uri="{BB962C8B-B14F-4D97-AF65-F5344CB8AC3E}">
        <p14:creationId xmlns:p14="http://schemas.microsoft.com/office/powerpoint/2010/main" val="26882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3BC8-5975-B61F-D2E9-FA45B65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Excersie</a:t>
            </a:r>
            <a:r>
              <a:rPr lang="nl-NL" dirty="0"/>
              <a:t> 3 – PHP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1B88-F333-912A-5F37-A164C78E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2BEEB-8AB5-038B-4658-FDF3480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759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212-4A6F-D94A-3E6E-CB2924B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4 - Python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0626-F85A-F87B-9539-1FA12BE5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AB298-8DFB-E3AE-EE91-DB20E68B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325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>
                <a:solidFill>
                  <a:srgbClr val="EBEBEB"/>
                </a:solidFill>
              </a:rPr>
              <a:t>Future for JIT compiler?</a:t>
            </a:r>
            <a:br>
              <a:rPr lang="en-NZ" sz="3300">
                <a:solidFill>
                  <a:srgbClr val="EBEBEB"/>
                </a:solidFill>
              </a:rPr>
            </a:br>
            <a:endParaRPr lang="en-NZ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Java still in third position</a:t>
            </a:r>
          </a:p>
          <a:p>
            <a:r>
              <a:rPr lang="en-US" dirty="0"/>
              <a:t>1995-2023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0F73D-04EA-E503-AB46-5C11F19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compiler/</a:t>
            </a:r>
            <a:r>
              <a:rPr lang="nl-NL" dirty="0" err="1"/>
              <a:t>interpreter</a:t>
            </a:r>
            <a:r>
              <a:rPr lang="nl-NL" dirty="0"/>
              <a:t>(no laptops, </a:t>
            </a:r>
            <a:r>
              <a:rPr lang="nl-NL" dirty="0" err="1"/>
              <a:t>only</a:t>
            </a:r>
            <a:r>
              <a:rPr lang="nl-NL" dirty="0"/>
              <a:t> public </a:t>
            </a:r>
            <a:r>
              <a:rPr lang="en-US" dirty="0"/>
              <a:t>knowledge</a:t>
            </a:r>
            <a:r>
              <a:rPr lang="nl-NL" dirty="0"/>
              <a:t>)?</a:t>
            </a:r>
          </a:p>
          <a:p>
            <a:r>
              <a:rPr lang="nl-NL" dirty="0"/>
              <a:t>How does a compiler/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(no laptops, </a:t>
            </a:r>
            <a:r>
              <a:rPr lang="nl-NL" dirty="0" err="1"/>
              <a:t>only</a:t>
            </a:r>
            <a:r>
              <a:rPr lang="nl-NL" dirty="0"/>
              <a:t> public </a:t>
            </a:r>
            <a:r>
              <a:rPr lang="en-US" dirty="0"/>
              <a:t>knowledge</a:t>
            </a:r>
            <a:r>
              <a:rPr lang="nl-NL" dirty="0"/>
              <a:t>)?</a:t>
            </a:r>
          </a:p>
          <a:p>
            <a:r>
              <a:rPr lang="en-NZ" dirty="0"/>
              <a:t>What is JIT compiler?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</a:p>
          <a:p>
            <a:r>
              <a:rPr lang="en-NZ" dirty="0"/>
              <a:t>What are use cases for JIT compiler?</a:t>
            </a:r>
          </a:p>
          <a:p>
            <a:r>
              <a:rPr lang="en-NZ" dirty="0"/>
              <a:t>Exercises(GitHub)</a:t>
            </a:r>
          </a:p>
          <a:p>
            <a:r>
              <a:rPr lang="en-NZ" dirty="0" err="1"/>
              <a:t>Quizz</a:t>
            </a:r>
            <a:endParaRPr lang="en-NZ" dirty="0"/>
          </a:p>
          <a:p>
            <a:r>
              <a:rPr lang="en-NZ" dirty="0"/>
              <a:t>Future for JIT compiler?</a:t>
            </a:r>
          </a:p>
          <a:p>
            <a:r>
              <a:rPr lang="en-NZ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C94FA8-218B-B51A-00AB-47DD39F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compiler translates the entire source code of a program into machine code before execution.</a:t>
            </a:r>
          </a:p>
          <a:p>
            <a:r>
              <a:rPr lang="en-NZ" dirty="0"/>
              <a:t>The output is a standalone executable file that can be run independently.</a:t>
            </a:r>
          </a:p>
          <a:p>
            <a:r>
              <a:rPr lang="en-NZ" dirty="0"/>
              <a:t>Compilation is done once, and the executable can be reused multiple times without recompilation.</a:t>
            </a:r>
          </a:p>
          <a:p>
            <a:r>
              <a:rPr lang="en-NZ" dirty="0"/>
              <a:t>Compilers typically perform optimizations for better performance, resulting in faster execution.</a:t>
            </a:r>
          </a:p>
          <a:p>
            <a:r>
              <a:rPr lang="en-NZ" dirty="0"/>
              <a:t>Examples of compiled languages include C, C++, and Rust.</a:t>
            </a:r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A511-6881-083C-DFAA-1A8CFD42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25A0-257D-FF6B-F5E3-7533C899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 interpreter translates source code into machine code line-by-line during execution.</a:t>
            </a:r>
          </a:p>
          <a:p>
            <a:r>
              <a:rPr lang="en-NZ" dirty="0"/>
              <a:t>It does not produce an intermediate executable file; instead, it directly executes the code.</a:t>
            </a:r>
          </a:p>
          <a:p>
            <a:r>
              <a:rPr lang="en-NZ" dirty="0"/>
              <a:t>Each time the program runs, it must be interpreted anew, leading to slower execution compared to compiled code.</a:t>
            </a:r>
          </a:p>
          <a:p>
            <a:r>
              <a:rPr lang="en-NZ" dirty="0"/>
              <a:t>Interpreters are often used in development environments for easier debugging and testing.</a:t>
            </a:r>
          </a:p>
          <a:p>
            <a:r>
              <a:rPr lang="en-NZ" dirty="0"/>
              <a:t>Examples of interpreted languages include Python, JavaScript, and Ruby.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E616-CD56-E305-80EC-4C40EDEA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2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2D1825-447C-6CAD-E34A-144120EC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772917"/>
            <a:ext cx="9735227" cy="2676611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4B64-BA46-96EB-F2BA-7121F25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254DB-746D-1B33-C4FE-E7B4684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pros and const of compiler and interpreter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5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John McCarthy in 1960.</a:t>
            </a:r>
          </a:p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method for improving the performance of interpreted programs.</a:t>
            </a:r>
            <a:endParaRPr lang="en-NZ" dirty="0">
              <a:solidFill>
                <a:srgbClr val="CCCCCC"/>
              </a:solidFill>
              <a:latin typeface="-apple-system"/>
            </a:endParaRPr>
          </a:p>
          <a:p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dynamic compilation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8E327-5F69-98F7-42A8-D5694039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56" y="2169039"/>
            <a:ext cx="6439797" cy="3924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Warming-up JIT Compiler</a:t>
            </a:r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FF1D53-F5DE-55E9-A8D0-D7DB6070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718" y="1776266"/>
            <a:ext cx="7921598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B0EC6-F59D-2596-0EEB-C17029CD9AC8}"/>
              </a:ext>
            </a:extLst>
          </p:cNvPr>
          <p:cNvSpPr txBox="1"/>
          <p:nvPr/>
        </p:nvSpPr>
        <p:spPr>
          <a:xfrm>
            <a:off x="795528" y="2011680"/>
            <a:ext cx="269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Initial</a:t>
            </a:r>
            <a:r>
              <a:rPr lang="nl-NL" dirty="0"/>
              <a:t>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More CPU </a:t>
            </a:r>
            <a:r>
              <a:rPr lang="nl-NL" dirty="0" err="1"/>
              <a:t>usage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Memory overhead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059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503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Arial</vt:lpstr>
      <vt:lpstr>Century Gothic</vt:lpstr>
      <vt:lpstr>Wingdings 3</vt:lpstr>
      <vt:lpstr>Ion</vt:lpstr>
      <vt:lpstr>Workshop</vt:lpstr>
      <vt:lpstr>Table of contents</vt:lpstr>
      <vt:lpstr>What is a compiler?</vt:lpstr>
      <vt:lpstr>What is an interpreter?</vt:lpstr>
      <vt:lpstr>pros and const of compiler and interpreter</vt:lpstr>
      <vt:lpstr>How does a compiler/interpreter work? </vt:lpstr>
      <vt:lpstr>What is JIT compiler? </vt:lpstr>
      <vt:lpstr>What are the pros and cons of using jit compiler? </vt:lpstr>
      <vt:lpstr>Warming-up JIT Compiler</vt:lpstr>
      <vt:lpstr>What are use cases for JIT compiler? </vt:lpstr>
      <vt:lpstr>Where NOT to use JIT compiler</vt:lpstr>
      <vt:lpstr>Exersices</vt:lpstr>
      <vt:lpstr>Exercise 1 - JAVA</vt:lpstr>
      <vt:lpstr>Exercise 2 - JavaScript</vt:lpstr>
      <vt:lpstr>Excersie 3 – PHP</vt:lpstr>
      <vt:lpstr>Exercise 4 - Python</vt:lpstr>
      <vt:lpstr>Future for JIT compiler? </vt:lpstr>
      <vt:lpstr>Questions so far?</vt:lpstr>
      <vt:lpstr>QUIZZ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Jorge Arauz Bonilla (Engineer AirInternet)</cp:lastModifiedBy>
  <cp:revision>17</cp:revision>
  <dcterms:created xsi:type="dcterms:W3CDTF">2024-09-21T11:27:26Z</dcterms:created>
  <dcterms:modified xsi:type="dcterms:W3CDTF">2024-10-23T16:30:23Z</dcterms:modified>
</cp:coreProperties>
</file>