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75" r:id="rId4"/>
    <p:sldId id="257" r:id="rId5"/>
    <p:sldId id="260" r:id="rId6"/>
    <p:sldId id="263" r:id="rId7"/>
    <p:sldId id="276" r:id="rId8"/>
    <p:sldId id="264" r:id="rId9"/>
    <p:sldId id="277" r:id="rId10"/>
    <p:sldId id="265" r:id="rId11"/>
    <p:sldId id="278" r:id="rId12"/>
    <p:sldId id="269" r:id="rId13"/>
    <p:sldId id="279" r:id="rId14"/>
    <p:sldId id="258" r:id="rId15"/>
    <p:sldId id="273" r:id="rId16"/>
    <p:sldId id="262" r:id="rId17"/>
    <p:sldId id="274" r:id="rId18"/>
    <p:sldId id="272" r:id="rId19"/>
    <p:sldId id="266" r:id="rId20"/>
    <p:sldId id="267" r:id="rId21"/>
    <p:sldId id="280" r:id="rId22"/>
    <p:sldId id="261" r:id="rId23"/>
    <p:sldId id="271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0815" autoAdjust="0"/>
  </p:normalViewPr>
  <p:slideViewPr>
    <p:cSldViewPr snapToGrid="0">
      <p:cViewPr varScale="1">
        <p:scale>
          <a:sx n="90" d="100"/>
          <a:sy n="90" d="100"/>
        </p:scale>
        <p:origin x="2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19104-B0BA-49EB-8AD7-CCB91B91768F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CFBFC-7E07-4A07-8BE9-3071F813C2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52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What du you think are advantages of modularization?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could it be problematic if two people edit the same state?</a:t>
            </a:r>
          </a:p>
          <a:p>
            <a:r>
              <a:rPr lang="en-US" dirty="0"/>
              <a:t>How could a remote state improve your teamwork?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343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What could be potential security issues?</a:t>
            </a:r>
          </a:p>
          <a:p>
            <a:r>
              <a:rPr lang="de-DE" dirty="0"/>
              <a:t>How coud you mitigate them?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102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What are benefits of automation?</a:t>
            </a:r>
          </a:p>
          <a:p>
            <a:r>
              <a:rPr lang="de-DE" dirty="0"/>
              <a:t>How could Automations be performed?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87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E3FF-2E28-7BF2-DEB8-FC523705B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2647F-E3A9-3540-419B-10AF6201B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8FFEE-66EF-CEBA-D78C-5A674B60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3B95A-6434-BAEF-93CA-80C1098D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042BE-B228-AFE8-21C9-F60DBBE6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43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4873-9FFE-CCF3-7BAA-212547BD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A66C4-C8B0-51D2-650B-487D4F30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333E6-6B16-A3DC-81EC-4048ADDD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13FED-2F48-7C2F-1C43-EECC1510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1DF08-2601-C569-9A08-7A202BA7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24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916F5F-D2F0-AE90-C15A-B404A6E37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432AC-DBCB-4C81-84E4-BCC1756CD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877B-A28F-2BCE-7BF6-96853768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B17C-62F6-8FC9-61F9-23360BD8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375B0-F87A-106F-EF0B-8CC6AE84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40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BE5A-5B76-9A76-F62E-CBFC3B40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9BD29-492E-6B96-A985-50BC461D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CB97-2B0B-F1AD-C39B-957BD77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9A1D7-E634-3087-70EC-9FBAB848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C92B7-86BD-FACE-22F4-D7861FEA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20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49E20-F703-2612-97D4-F3B9E381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3E87B-29CC-C6A9-85D1-F02A26280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CF33E-A2F5-C7E0-F50F-A47DE912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8D914-3CC7-21F1-3B24-2488E8AA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A8556-407D-70F8-F153-2766410E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55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D8B8-9CCB-36FC-0580-6FD9D352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C48A-2FBA-AB67-67A0-4A2CC130F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EF1D6-73A8-3E58-0872-21AAEE520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BCBAC-4A34-B060-9961-CD9DECB0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336FE-3356-2C16-8A02-7C70E586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54DA0-9F8C-8C31-3E89-1DFA50CF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1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D7B0-EE7A-3D34-C8A1-753C606F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60AE9-503F-93A5-A11D-8AC4BF04C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9D793-C84E-7282-68B7-5FC91DE94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3AC45-9C03-4151-367C-633ED0982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28EA3-A811-FAA7-9FDD-DE4AB2C4D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6AFED-16E7-60C2-1097-F2A0B754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70C2B-AE31-9178-F066-B8D43BB0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9D31E-A5C5-F3C0-E1F6-C49A0C0E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40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5B74-19DD-FF26-287D-14E841CF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AB274-EED9-22BF-071E-8CF9F47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E3968-CCF8-36A3-725D-322288B9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CC553-CA67-35E4-A3D4-B836FFA9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23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B4169-8BD7-10E6-4B4E-2522D3F2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BC275-3D00-3412-2320-F4859DBE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C0A30-97F6-83FE-78C4-177A2C5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71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C50B-947B-72B5-FD89-FAFB9BF9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1B122-A44D-889C-2157-A48368C99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124EB-7F82-E5CA-6E70-EB72C7A39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5E73C-8A0D-FF8D-5E61-328CD632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CA2BB-BEB7-C936-B1A7-CB95CB4E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F75D-DF9B-E99E-C1C5-69905F49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30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17AA-15C1-34AA-78A4-FA6B67CC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A5373-468B-3A8C-BFF0-D8B9F78D7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8A8B9-5A03-384A-2F39-2E6B48F6A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60F61-EFA2-7049-2378-29AF7547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4D287-1D66-4506-EDA8-80456B8F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5F350-B162-7A59-8BF8-D77E1E8B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02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DC8A0-0C1B-4CAA-1721-56FC66E8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D138E-5607-5971-8C40-4F15F59CF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3687-6428-2907-5F64-05DDAFA6A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2A1AC-F759-F314-ADB6-D9FC0360C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029E0-02D8-5FFB-2555-5F8545A16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68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bivenlo/esd-2024-terrafor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633C-ACB9-C4B4-2E6A-6C84DCFB2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Terraform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1C334-9F41-00BF-F89E-7F45A2A9A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870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8BAA-BA3C-2327-0C52-7C3366B9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63" y="2766218"/>
            <a:ext cx="10515600" cy="1325563"/>
          </a:xfrm>
        </p:spPr>
        <p:txBody>
          <a:bodyPr/>
          <a:lstStyle/>
          <a:p>
            <a:r>
              <a:rPr lang="de-DE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171201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8BAA-BA3C-2327-0C52-7C3366B9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2102F-8F3F-22DA-727B-2A47F3023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 hardcoded credentials</a:t>
            </a:r>
          </a:p>
          <a:p>
            <a:r>
              <a:rPr lang="de-DE" dirty="0"/>
              <a:t>Vault Provider</a:t>
            </a:r>
          </a:p>
          <a:p>
            <a:pPr lvl="1"/>
            <a:r>
              <a:rPr lang="de-DE" dirty="0"/>
              <a:t>Manages secrets without direct access</a:t>
            </a:r>
          </a:p>
          <a:p>
            <a:r>
              <a:rPr lang="de-DE" dirty="0"/>
              <a:t>Remote backend</a:t>
            </a:r>
          </a:p>
          <a:p>
            <a:pPr lvl="1"/>
            <a:r>
              <a:rPr lang="de-DE" dirty="0"/>
              <a:t>Do not put tfstate in version control</a:t>
            </a:r>
          </a:p>
          <a:p>
            <a:r>
              <a:rPr lang="de-DE" dirty="0"/>
              <a:t>Plan function</a:t>
            </a:r>
          </a:p>
          <a:p>
            <a:pPr lvl="1"/>
            <a:r>
              <a:rPr lang="de-DE" dirty="0"/>
              <a:t>Preview changes minimize risk</a:t>
            </a:r>
          </a:p>
        </p:txBody>
      </p:sp>
    </p:spTree>
    <p:extLst>
      <p:ext uri="{BB962C8B-B14F-4D97-AF65-F5344CB8AC3E}">
        <p14:creationId xmlns:p14="http://schemas.microsoft.com/office/powerpoint/2010/main" val="3506289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FF68-9B53-AE92-EB30-12B20793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266" y="2766218"/>
            <a:ext cx="10515600" cy="1325563"/>
          </a:xfrm>
        </p:spPr>
        <p:txBody>
          <a:bodyPr/>
          <a:lstStyle/>
          <a:p>
            <a:r>
              <a:rPr lang="de-DE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970415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FF68-9B53-AE92-EB30-12B20793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F82E9-6306-2708-9041-78F447C09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Integrates tools like </a:t>
            </a:r>
          </a:p>
          <a:p>
            <a:pPr lvl="1"/>
            <a:r>
              <a:rPr lang="de-DE" dirty="0"/>
              <a:t>GitLabCI/CD</a:t>
            </a:r>
          </a:p>
          <a:p>
            <a:pPr lvl="1"/>
            <a:r>
              <a:rPr lang="de-DE" dirty="0"/>
              <a:t>GitHub Actions</a:t>
            </a:r>
          </a:p>
          <a:p>
            <a:r>
              <a:rPr lang="de-DE" dirty="0"/>
              <a:t>Example</a:t>
            </a:r>
          </a:p>
          <a:p>
            <a:pPr lvl="1"/>
            <a:r>
              <a:rPr lang="de-DE" dirty="0"/>
              <a:t>Execute terraform apply after pull request</a:t>
            </a:r>
          </a:p>
        </p:txBody>
      </p:sp>
    </p:spTree>
    <p:extLst>
      <p:ext uri="{BB962C8B-B14F-4D97-AF65-F5344CB8AC3E}">
        <p14:creationId xmlns:p14="http://schemas.microsoft.com/office/powerpoint/2010/main" val="66070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34AF-4528-1A26-C51F-6F300C6A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Competitors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2EF20-DE06-182C-516C-DCD44474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Pulumi</a:t>
            </a:r>
          </a:p>
          <a:p>
            <a:pPr lvl="1"/>
            <a:r>
              <a:rPr lang="de-DE" dirty="0"/>
              <a:t>Infrastructure as Code</a:t>
            </a:r>
          </a:p>
          <a:p>
            <a:r>
              <a:rPr lang="de-DE" dirty="0"/>
              <a:t>AWS Cloud formation</a:t>
            </a:r>
          </a:p>
          <a:p>
            <a:pPr lvl="1"/>
            <a:r>
              <a:rPr lang="de-DE" dirty="0"/>
              <a:t>Vendor-specific, limited to AWS.</a:t>
            </a:r>
          </a:p>
          <a:p>
            <a:r>
              <a:rPr lang="de-DE" dirty="0"/>
              <a:t>Google Cloud Deployment Manager</a:t>
            </a:r>
          </a:p>
          <a:p>
            <a:pPr lvl="1"/>
            <a:r>
              <a:rPr lang="de-DE" dirty="0"/>
              <a:t>Exclusive to GCP.</a:t>
            </a:r>
          </a:p>
        </p:txBody>
      </p:sp>
    </p:spTree>
    <p:extLst>
      <p:ext uri="{BB962C8B-B14F-4D97-AF65-F5344CB8AC3E}">
        <p14:creationId xmlns:p14="http://schemas.microsoft.com/office/powerpoint/2010/main" val="2017044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2800-74E7-C88D-6F16-E2EAC360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de-DE" dirty="0"/>
              <a:t>Terraform vs. Pulumi</a:t>
            </a:r>
          </a:p>
        </p:txBody>
      </p:sp>
    </p:spTree>
    <p:extLst>
      <p:ext uri="{BB962C8B-B14F-4D97-AF65-F5344CB8AC3E}">
        <p14:creationId xmlns:p14="http://schemas.microsoft.com/office/powerpoint/2010/main" val="9963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9484-F00A-A155-5BBF-56AB689D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Pros and Cons 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053DF-B294-C4E0-70D4-226F600E2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Pros</a:t>
            </a:r>
          </a:p>
          <a:p>
            <a:pPr lvl="1"/>
            <a:r>
              <a:rPr lang="de-DE" dirty="0"/>
              <a:t>Industrie Standard</a:t>
            </a:r>
          </a:p>
          <a:p>
            <a:pPr lvl="1"/>
            <a:r>
              <a:rPr lang="de-DE" dirty="0"/>
              <a:t>Mature Ecosystem</a:t>
            </a:r>
          </a:p>
          <a:p>
            <a:pPr lvl="1"/>
            <a:r>
              <a:rPr lang="de-DE" dirty="0"/>
              <a:t>Large commutiy </a:t>
            </a:r>
          </a:p>
          <a:p>
            <a:pPr lvl="1"/>
            <a:r>
              <a:rPr lang="de-DE" dirty="0"/>
              <a:t>Declerative Language</a:t>
            </a:r>
          </a:p>
          <a:p>
            <a:r>
              <a:rPr lang="de-DE" dirty="0"/>
              <a:t>Cons</a:t>
            </a:r>
          </a:p>
          <a:p>
            <a:pPr lvl="1"/>
            <a:r>
              <a:rPr lang="de-DE" dirty="0"/>
              <a:t>Limited Flexibility in Logic</a:t>
            </a:r>
          </a:p>
          <a:p>
            <a:pPr lvl="1"/>
            <a:r>
              <a:rPr lang="de-DE" dirty="0"/>
              <a:t>State Managment</a:t>
            </a:r>
          </a:p>
          <a:p>
            <a:pPr lvl="1"/>
            <a:r>
              <a:rPr lang="de-DE" dirty="0"/>
              <a:t>Complexity in large-scale projects</a:t>
            </a:r>
          </a:p>
          <a:p>
            <a:pPr lvl="1"/>
            <a:r>
              <a:rPr lang="de-DE" dirty="0"/>
              <a:t>Steeper Learning Curve</a:t>
            </a:r>
          </a:p>
        </p:txBody>
      </p:sp>
    </p:spTree>
    <p:extLst>
      <p:ext uri="{BB962C8B-B14F-4D97-AF65-F5344CB8AC3E}">
        <p14:creationId xmlns:p14="http://schemas.microsoft.com/office/powerpoint/2010/main" val="55050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9484-F00A-A155-5BBF-56AB689D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Pros and Cons Pulumi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053DF-B294-C4E0-70D4-226F600E2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Pros</a:t>
            </a:r>
          </a:p>
          <a:p>
            <a:pPr lvl="1"/>
            <a:r>
              <a:rPr lang="de-DE" dirty="0"/>
              <a:t>Familiar Languages</a:t>
            </a:r>
          </a:p>
          <a:p>
            <a:pPr lvl="1"/>
            <a:r>
              <a:rPr lang="de-DE" dirty="0"/>
              <a:t>Integrated State Management</a:t>
            </a:r>
          </a:p>
          <a:p>
            <a:pPr lvl="1"/>
            <a:r>
              <a:rPr lang="de-DE" dirty="0"/>
              <a:t>Imperative &amp; Declarative</a:t>
            </a:r>
          </a:p>
          <a:p>
            <a:pPr lvl="1"/>
            <a:r>
              <a:rPr lang="de-DE" dirty="0"/>
              <a:t>Modern Tool</a:t>
            </a:r>
          </a:p>
          <a:p>
            <a:r>
              <a:rPr lang="de-DE" dirty="0"/>
              <a:t>Cons</a:t>
            </a:r>
          </a:p>
          <a:p>
            <a:pPr lvl="1"/>
            <a:r>
              <a:rPr lang="de-DE" dirty="0"/>
              <a:t>Smaller Community</a:t>
            </a:r>
          </a:p>
          <a:p>
            <a:pPr lvl="1"/>
            <a:r>
              <a:rPr lang="de-DE" dirty="0"/>
              <a:t>Dependency on Pulumi Cloud</a:t>
            </a:r>
          </a:p>
          <a:p>
            <a:pPr lvl="1"/>
            <a:r>
              <a:rPr lang="de-DE" dirty="0"/>
              <a:t>Less Proven in Large-Scale Environments</a:t>
            </a:r>
          </a:p>
          <a:p>
            <a:pPr lvl="1"/>
            <a:r>
              <a:rPr lang="de-DE" dirty="0"/>
              <a:t>Potential Costs</a:t>
            </a:r>
          </a:p>
        </p:txBody>
      </p:sp>
    </p:spTree>
    <p:extLst>
      <p:ext uri="{BB962C8B-B14F-4D97-AF65-F5344CB8AC3E}">
        <p14:creationId xmlns:p14="http://schemas.microsoft.com/office/powerpoint/2010/main" val="3433663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8D44-9C5F-0C31-F49D-1365A35D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Terraform vs. Pulumi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82B3A2E-DF7A-5E65-3501-2CCC33CF3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226209"/>
              </p:ext>
            </p:extLst>
          </p:nvPr>
        </p:nvGraphicFramePr>
        <p:xfrm>
          <a:off x="1171921" y="2566573"/>
          <a:ext cx="81279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322545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780725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51266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Terraform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Pulumi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871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Language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JavaScript, Go, C#, F#, Java, YAML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06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Providers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 Major Cloud and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All Major Cloud and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889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Larger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growing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798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Pricing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Free </a:t>
                      </a:r>
                      <a:r>
                        <a:rPr lang="de-DE" b="1" dirty="0"/>
                        <a:t>BUT!!!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974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492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51D9-1043-5473-5C1A-8884044A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Summary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EE525-FCC0-AF0A-140B-390F543E2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is a powerful tool for automating and managing infrastructure.</a:t>
            </a:r>
          </a:p>
          <a:p>
            <a:r>
              <a:rPr lang="en-US" dirty="0"/>
              <a:t>Ideal for DevOps teams needing reliable, scalable, and consistent infrastructure management solutions.</a:t>
            </a:r>
          </a:p>
          <a:p>
            <a:r>
              <a:rPr lang="en-US" dirty="0"/>
              <a:t>High readability with </a:t>
            </a:r>
            <a:r>
              <a:rPr lang="en-US"/>
              <a:t>minimalistic style.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9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183A-D068-917E-FA42-45CAB061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95C0-FE1E-EFA9-5B00-F784A54C6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Clone repository </a:t>
            </a:r>
          </a:p>
          <a:p>
            <a:pPr lvl="1"/>
            <a:r>
              <a:rPr lang="de-DE" dirty="0">
                <a:hlinkClick r:id="rId2"/>
              </a:rPr>
              <a:t>https://github.com/sebivenlo/esd-2024-terraform</a:t>
            </a:r>
            <a:endParaRPr lang="de-DE" dirty="0"/>
          </a:p>
          <a:p>
            <a:r>
              <a:rPr lang="de-DE" dirty="0"/>
              <a:t>Start Docker</a:t>
            </a:r>
          </a:p>
          <a:p>
            <a:pPr lvl="1"/>
            <a:r>
              <a:rPr lang="de-DE" dirty="0"/>
              <a:t>Open compose file </a:t>
            </a:r>
          </a:p>
          <a:p>
            <a:pPr lvl="2"/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zengxs/gitlab:latest </a:t>
            </a:r>
            <a:r>
              <a:rPr lang="de-DE" b="0" dirty="0">
                <a:effectLst/>
                <a:latin typeface="Consolas" panose="020B0609020204030204" pitchFamily="49" charset="0"/>
              </a:rPr>
              <a:t>ARM64 Chip</a:t>
            </a:r>
          </a:p>
          <a:p>
            <a:pPr lvl="2"/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gitlab/gitlab-ce </a:t>
            </a:r>
            <a:r>
              <a:rPr lang="de-DE" b="0" dirty="0">
                <a:effectLst/>
                <a:latin typeface="Consolas" panose="020B0609020204030204" pitchFamily="49" charset="0"/>
              </a:rPr>
              <a:t>AMD64 Chip</a:t>
            </a:r>
            <a:endParaRPr lang="de-DE" dirty="0"/>
          </a:p>
          <a:p>
            <a:pPr lvl="1"/>
            <a:r>
              <a:rPr lang="de-DE" dirty="0"/>
              <a:t>Open Workshop folder in Terminal</a:t>
            </a:r>
          </a:p>
          <a:p>
            <a:pPr lvl="1"/>
            <a:r>
              <a:rPr lang="de-DE" dirty="0"/>
              <a:t>Docker-compose up –d</a:t>
            </a:r>
          </a:p>
          <a:p>
            <a:pPr lvl="1"/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9161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F806B-CBB1-1022-62A0-ECE0C13C4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86" y="2766218"/>
            <a:ext cx="10515600" cy="1325563"/>
          </a:xfrm>
        </p:spPr>
        <p:txBody>
          <a:bodyPr/>
          <a:lstStyle/>
          <a:p>
            <a:r>
              <a:rPr lang="de-DE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06235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31A40-CB04-F7A0-D6A4-AF13E269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6213"/>
            <a:ext cx="10515600" cy="1325563"/>
          </a:xfrm>
        </p:spPr>
        <p:txBody>
          <a:bodyPr/>
          <a:lstStyle/>
          <a:p>
            <a:r>
              <a:rPr lang="de-DE" dirty="0"/>
              <a:t>Thank you for your attention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A5EFF02-5320-8253-DDCA-259613DC2A95}"/>
              </a:ext>
            </a:extLst>
          </p:cNvPr>
          <p:cNvSpPr txBox="1">
            <a:spLocks/>
          </p:cNvSpPr>
          <p:nvPr/>
        </p:nvSpPr>
        <p:spPr>
          <a:xfrm>
            <a:off x="6096000" y="38365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On to the pratical part!</a:t>
            </a:r>
          </a:p>
        </p:txBody>
      </p:sp>
    </p:spTree>
    <p:extLst>
      <p:ext uri="{BB962C8B-B14F-4D97-AF65-F5344CB8AC3E}">
        <p14:creationId xmlns:p14="http://schemas.microsoft.com/office/powerpoint/2010/main" val="3550400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6408-2942-669B-0F18-3977EE79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6A221-00F2-3E9F-A1CE-37AE26131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697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C8EE-5066-ED28-023E-57D39DF2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Gitlab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EA726-BBF9-34A8-7D6B-D3113AF0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60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E0A07-A9A2-9E39-730A-1D4C7A127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FrageRunde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3773-5247-FCE2-B653-73F8CB45C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stellt ihr euch unter IaC vor</a:t>
            </a:r>
          </a:p>
          <a:p>
            <a:r>
              <a:rPr lang="de-DE" dirty="0"/>
              <a:t>Was denkt ihr ist ein Vorteil davon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582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3641-A430-E241-2033-D91443E2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15044-3F23-2BF6-1524-582CA3D66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tool by </a:t>
            </a:r>
            <a:r>
              <a:rPr lang="en-US" dirty="0" err="1"/>
              <a:t>HashiCorp</a:t>
            </a:r>
            <a:endParaRPr lang="de-DE" dirty="0"/>
          </a:p>
          <a:p>
            <a:r>
              <a:rPr lang="de-DE" dirty="0"/>
              <a:t>Written in Go</a:t>
            </a:r>
          </a:p>
          <a:p>
            <a:r>
              <a:rPr lang="de-DE" dirty="0"/>
              <a:t>Automates infrastructure deployment "Infrastructure as Code" </a:t>
            </a:r>
          </a:p>
          <a:p>
            <a:r>
              <a:rPr lang="en-US" dirty="0"/>
              <a:t>Enables cross-platform work </a:t>
            </a:r>
          </a:p>
          <a:p>
            <a:pPr lvl="1"/>
            <a:r>
              <a:rPr lang="en-US" dirty="0"/>
              <a:t>AWS, Azure, and GCP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51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E721-96D4-F6B9-E63D-42E77F07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Syntax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7D84F-C679-15AC-F81C-A4070B0A2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Terraform uses </a:t>
            </a:r>
            <a:r>
              <a:rPr lang="de-DE" b="1"/>
              <a:t>HCL (HashiCorp Configuration Language)</a:t>
            </a:r>
            <a:r>
              <a:rPr lang="de-DE"/>
              <a:t>.</a:t>
            </a:r>
          </a:p>
          <a:p>
            <a:r>
              <a:rPr lang="en-US"/>
              <a:t>Clear and declarative</a:t>
            </a:r>
          </a:p>
          <a:p>
            <a:r>
              <a:rPr lang="en-US"/>
              <a:t>Example:</a:t>
            </a:r>
            <a:endParaRPr lang="de-DE" dirty="0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7746F1D-9F21-B475-BF7A-BE7867D87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91" y="3554210"/>
            <a:ext cx="6395932" cy="180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1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CEE7-E409-2936-F1CE-89F686C5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855" y="2766218"/>
            <a:ext cx="10515600" cy="1325563"/>
          </a:xfrm>
        </p:spPr>
        <p:txBody>
          <a:bodyPr/>
          <a:lstStyle/>
          <a:p>
            <a:r>
              <a:rPr lang="de-DE" dirty="0"/>
              <a:t>Modularization</a:t>
            </a:r>
          </a:p>
        </p:txBody>
      </p:sp>
    </p:spTree>
    <p:extLst>
      <p:ext uri="{BB962C8B-B14F-4D97-AF65-F5344CB8AC3E}">
        <p14:creationId xmlns:p14="http://schemas.microsoft.com/office/powerpoint/2010/main" val="230007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CEE7-E409-2936-F1CE-89F686C5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Modularization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81049D-6868-2F85-BEEC-ECC98D82B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Reusable Resources</a:t>
            </a:r>
          </a:p>
          <a:p>
            <a:r>
              <a:rPr lang="de-DE" dirty="0"/>
              <a:t>Improves</a:t>
            </a:r>
          </a:p>
          <a:p>
            <a:pPr lvl="1"/>
            <a:r>
              <a:rPr lang="de-DE" dirty="0"/>
              <a:t>Readability</a:t>
            </a:r>
          </a:p>
          <a:p>
            <a:pPr lvl="1"/>
            <a:r>
              <a:rPr lang="de-DE" dirty="0"/>
              <a:t>Isolation</a:t>
            </a:r>
          </a:p>
          <a:p>
            <a:pPr lvl="1"/>
            <a:r>
              <a:rPr lang="de-DE" dirty="0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157820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F96A-1C05-5B65-E21F-06338C9D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265" y="2766218"/>
            <a:ext cx="10515600" cy="1325563"/>
          </a:xfrm>
        </p:spPr>
        <p:txBody>
          <a:bodyPr/>
          <a:lstStyle/>
          <a:p>
            <a:r>
              <a:rPr lang="de-DE" dirty="0"/>
              <a:t>State management</a:t>
            </a:r>
          </a:p>
        </p:txBody>
      </p:sp>
    </p:spTree>
    <p:extLst>
      <p:ext uri="{BB962C8B-B14F-4D97-AF65-F5344CB8AC3E}">
        <p14:creationId xmlns:p14="http://schemas.microsoft.com/office/powerpoint/2010/main" val="3448490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F96A-1C05-5B65-E21F-06338C9D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CF1C0-30DA-E314-2397-2AF2D0DE3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Uses state file </a:t>
            </a:r>
            <a:r>
              <a:rPr lang="en-US" dirty="0"/>
              <a:t>to track current status</a:t>
            </a:r>
          </a:p>
          <a:p>
            <a:r>
              <a:rPr lang="de-DE" dirty="0"/>
              <a:t>Key points:</a:t>
            </a:r>
            <a:endParaRPr lang="en-US" dirty="0"/>
          </a:p>
          <a:p>
            <a:pPr lvl="1"/>
            <a:r>
              <a:rPr lang="en-US" dirty="0"/>
              <a:t>Secure and encrypt the state file.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Terraform Locking</a:t>
            </a:r>
            <a:r>
              <a:rPr lang="en-US" dirty="0"/>
              <a:t> to avoid conflicts.</a:t>
            </a:r>
          </a:p>
          <a:p>
            <a:pPr lvl="1"/>
            <a:r>
              <a:rPr lang="en-US" dirty="0"/>
              <a:t>Use remote state backend like AWS S3 for collaboration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98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Office PowerPoint</Application>
  <PresentationFormat>Widescreen</PresentationFormat>
  <Paragraphs>119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Consolas</vt:lpstr>
      <vt:lpstr>Wingdings</vt:lpstr>
      <vt:lpstr>Office Theme</vt:lpstr>
      <vt:lpstr>Terraform</vt:lpstr>
      <vt:lpstr>Before we Start</vt:lpstr>
      <vt:lpstr>FrageRunde</vt:lpstr>
      <vt:lpstr>Introduction</vt:lpstr>
      <vt:lpstr>Syntax</vt:lpstr>
      <vt:lpstr>Modularization</vt:lpstr>
      <vt:lpstr>Modularization</vt:lpstr>
      <vt:lpstr>State management</vt:lpstr>
      <vt:lpstr>State management</vt:lpstr>
      <vt:lpstr>Security</vt:lpstr>
      <vt:lpstr>Security</vt:lpstr>
      <vt:lpstr>Automation</vt:lpstr>
      <vt:lpstr>Automation</vt:lpstr>
      <vt:lpstr>Competitors</vt:lpstr>
      <vt:lpstr>Terraform vs. Pulumi</vt:lpstr>
      <vt:lpstr>Pros and Cons Terraform</vt:lpstr>
      <vt:lpstr>Pros and Cons Pulumi</vt:lpstr>
      <vt:lpstr>Terraform vs. Pulumi</vt:lpstr>
      <vt:lpstr>Summary</vt:lpstr>
      <vt:lpstr>Questions?</vt:lpstr>
      <vt:lpstr>Thank you for your attention </vt:lpstr>
      <vt:lpstr>Workshop intro</vt:lpstr>
      <vt:lpstr>Demo Gitlab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Rebien,Marco M.</dc:creator>
  <cp:lastModifiedBy>Rebien,Marco M.</cp:lastModifiedBy>
  <cp:revision>8</cp:revision>
  <dcterms:created xsi:type="dcterms:W3CDTF">2024-11-01T11:22:06Z</dcterms:created>
  <dcterms:modified xsi:type="dcterms:W3CDTF">2024-11-19T13:03:19Z</dcterms:modified>
</cp:coreProperties>
</file>