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5" r:id="rId4"/>
    <p:sldId id="257" r:id="rId5"/>
    <p:sldId id="260" r:id="rId6"/>
    <p:sldId id="263" r:id="rId7"/>
    <p:sldId id="276" r:id="rId8"/>
    <p:sldId id="264" r:id="rId9"/>
    <p:sldId id="277" r:id="rId10"/>
    <p:sldId id="265" r:id="rId11"/>
    <p:sldId id="278" r:id="rId12"/>
    <p:sldId id="269" r:id="rId13"/>
    <p:sldId id="279" r:id="rId14"/>
    <p:sldId id="258" r:id="rId15"/>
    <p:sldId id="273" r:id="rId16"/>
    <p:sldId id="282" r:id="rId17"/>
    <p:sldId id="274" r:id="rId18"/>
    <p:sldId id="272" r:id="rId19"/>
    <p:sldId id="266" r:id="rId20"/>
    <p:sldId id="267" r:id="rId21"/>
    <p:sldId id="280" r:id="rId22"/>
    <p:sldId id="261" r:id="rId23"/>
    <p:sldId id="27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0815" autoAdjust="0"/>
  </p:normalViewPr>
  <p:slideViewPr>
    <p:cSldViewPr snapToGrid="0">
      <p:cViewPr varScale="1">
        <p:scale>
          <a:sx n="90" d="100"/>
          <a:sy n="90" d="100"/>
        </p:scale>
        <p:origin x="13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ebivenlo/esd-2024-terraform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ebivenlo/esd-2024-terraform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6DDA4-B36C-483F-BD5C-A7FCF568FE17}" type="doc">
      <dgm:prSet loTypeId="urn:microsoft.com/office/officeart/2005/8/layout/list1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F4443C04-DBF3-4E4C-BA73-5F0F744FB166}">
      <dgm:prSet/>
      <dgm:spPr/>
      <dgm:t>
        <a:bodyPr/>
        <a:lstStyle/>
        <a:p>
          <a:r>
            <a:rPr lang="de-DE"/>
            <a:t>Clone repository </a:t>
          </a:r>
          <a:endParaRPr lang="en-US"/>
        </a:p>
      </dgm:t>
    </dgm:pt>
    <dgm:pt modelId="{C8585EBF-BABE-4ADD-927B-8083A36AF095}" type="parTrans" cxnId="{AA1D5C99-AF0E-4FF4-A00F-741521F55532}">
      <dgm:prSet/>
      <dgm:spPr/>
      <dgm:t>
        <a:bodyPr/>
        <a:lstStyle/>
        <a:p>
          <a:endParaRPr lang="en-US"/>
        </a:p>
      </dgm:t>
    </dgm:pt>
    <dgm:pt modelId="{C5CED1F7-A790-47C4-B1D4-7FCF14270D5F}" type="sibTrans" cxnId="{AA1D5C99-AF0E-4FF4-A00F-741521F55532}">
      <dgm:prSet/>
      <dgm:spPr/>
      <dgm:t>
        <a:bodyPr/>
        <a:lstStyle/>
        <a:p>
          <a:endParaRPr lang="en-US"/>
        </a:p>
      </dgm:t>
    </dgm:pt>
    <dgm:pt modelId="{6F4EAAF4-0FD4-4B6D-9F71-7AA2F462B854}">
      <dgm:prSet/>
      <dgm:spPr/>
      <dgm:t>
        <a:bodyPr/>
        <a:lstStyle/>
        <a:p>
          <a:r>
            <a:rPr lang="de-DE">
              <a:hlinkClick xmlns:r="http://schemas.openxmlformats.org/officeDocument/2006/relationships" r:id="rId1"/>
            </a:rPr>
            <a:t>https://github.com/sebivenlo/esd-2024-terraform</a:t>
          </a:r>
          <a:endParaRPr lang="en-US"/>
        </a:p>
      </dgm:t>
    </dgm:pt>
    <dgm:pt modelId="{90E794B4-6FEB-49D6-A9EF-72265BC44D84}" type="parTrans" cxnId="{50FB531F-0CEB-45B3-8951-D0C65AF8FA5F}">
      <dgm:prSet/>
      <dgm:spPr/>
      <dgm:t>
        <a:bodyPr/>
        <a:lstStyle/>
        <a:p>
          <a:endParaRPr lang="en-US"/>
        </a:p>
      </dgm:t>
    </dgm:pt>
    <dgm:pt modelId="{194365DA-BC1E-482A-910E-0ED06D754858}" type="sibTrans" cxnId="{50FB531F-0CEB-45B3-8951-D0C65AF8FA5F}">
      <dgm:prSet/>
      <dgm:spPr/>
      <dgm:t>
        <a:bodyPr/>
        <a:lstStyle/>
        <a:p>
          <a:endParaRPr lang="en-US"/>
        </a:p>
      </dgm:t>
    </dgm:pt>
    <dgm:pt modelId="{D7597015-E260-4F38-B5B9-FA308A13B4D0}">
      <dgm:prSet/>
      <dgm:spPr/>
      <dgm:t>
        <a:bodyPr/>
        <a:lstStyle/>
        <a:p>
          <a:r>
            <a:rPr lang="de-DE"/>
            <a:t>Start Docker</a:t>
          </a:r>
          <a:endParaRPr lang="en-US"/>
        </a:p>
      </dgm:t>
    </dgm:pt>
    <dgm:pt modelId="{FF77EE33-20A9-4891-9636-76AC380FBAD7}" type="parTrans" cxnId="{3349CBC3-9587-491A-882B-81F68F9D8FE7}">
      <dgm:prSet/>
      <dgm:spPr/>
      <dgm:t>
        <a:bodyPr/>
        <a:lstStyle/>
        <a:p>
          <a:endParaRPr lang="en-US"/>
        </a:p>
      </dgm:t>
    </dgm:pt>
    <dgm:pt modelId="{DA188AE3-0722-4FAB-A659-20A021A2D10B}" type="sibTrans" cxnId="{3349CBC3-9587-491A-882B-81F68F9D8FE7}">
      <dgm:prSet/>
      <dgm:spPr/>
      <dgm:t>
        <a:bodyPr/>
        <a:lstStyle/>
        <a:p>
          <a:endParaRPr lang="en-US"/>
        </a:p>
      </dgm:t>
    </dgm:pt>
    <dgm:pt modelId="{FC7C4CF2-7470-4B84-9019-1F7EA186A24B}">
      <dgm:prSet/>
      <dgm:spPr/>
      <dgm:t>
        <a:bodyPr/>
        <a:lstStyle/>
        <a:p>
          <a:r>
            <a:rPr lang="de-DE"/>
            <a:t>Open compose file </a:t>
          </a:r>
          <a:endParaRPr lang="en-US"/>
        </a:p>
      </dgm:t>
    </dgm:pt>
    <dgm:pt modelId="{2C29091A-E8E0-4387-8565-DEC00E3D1126}" type="parTrans" cxnId="{0A9A7046-D89B-434A-9F8D-072BFD753C78}">
      <dgm:prSet/>
      <dgm:spPr/>
      <dgm:t>
        <a:bodyPr/>
        <a:lstStyle/>
        <a:p>
          <a:endParaRPr lang="en-US"/>
        </a:p>
      </dgm:t>
    </dgm:pt>
    <dgm:pt modelId="{C8E6A6CA-BB38-4974-BF6F-A173BEBF2DFA}" type="sibTrans" cxnId="{0A9A7046-D89B-434A-9F8D-072BFD753C78}">
      <dgm:prSet/>
      <dgm:spPr/>
      <dgm:t>
        <a:bodyPr/>
        <a:lstStyle/>
        <a:p>
          <a:endParaRPr lang="en-US"/>
        </a:p>
      </dgm:t>
    </dgm:pt>
    <dgm:pt modelId="{3E137031-E7A0-4C31-BB62-2F2F03C0E709}">
      <dgm:prSet/>
      <dgm:spPr/>
      <dgm:t>
        <a:bodyPr/>
        <a:lstStyle/>
        <a:p>
          <a:r>
            <a:rPr lang="de-DE" b="0" dirty="0"/>
            <a:t>image: zengxs/gitlab:latest ARM64 Chip</a:t>
          </a:r>
          <a:endParaRPr lang="en-US" dirty="0"/>
        </a:p>
      </dgm:t>
    </dgm:pt>
    <dgm:pt modelId="{6CD62EA5-D651-4F8D-8C25-ABE3F6735996}" type="parTrans" cxnId="{3F2B0356-A547-4197-978D-EC121D681250}">
      <dgm:prSet/>
      <dgm:spPr/>
      <dgm:t>
        <a:bodyPr/>
        <a:lstStyle/>
        <a:p>
          <a:endParaRPr lang="en-US"/>
        </a:p>
      </dgm:t>
    </dgm:pt>
    <dgm:pt modelId="{448E2AD1-BCA1-4201-921D-68406C82234E}" type="sibTrans" cxnId="{3F2B0356-A547-4197-978D-EC121D681250}">
      <dgm:prSet/>
      <dgm:spPr/>
      <dgm:t>
        <a:bodyPr/>
        <a:lstStyle/>
        <a:p>
          <a:endParaRPr lang="en-US"/>
        </a:p>
      </dgm:t>
    </dgm:pt>
    <dgm:pt modelId="{482FBDFF-D312-443B-A4D1-301490C91E48}">
      <dgm:prSet/>
      <dgm:spPr/>
      <dgm:t>
        <a:bodyPr/>
        <a:lstStyle/>
        <a:p>
          <a:r>
            <a:rPr lang="de-DE" b="0"/>
            <a:t>image: gitlab/gitlab-ce AMD64 Chip</a:t>
          </a:r>
          <a:endParaRPr lang="en-US"/>
        </a:p>
      </dgm:t>
    </dgm:pt>
    <dgm:pt modelId="{C5CE407E-58B4-4E91-9D5C-72ECF42D9D83}" type="parTrans" cxnId="{05DE734E-0DC5-48AE-B1D0-BB40ACDEE7B6}">
      <dgm:prSet/>
      <dgm:spPr/>
      <dgm:t>
        <a:bodyPr/>
        <a:lstStyle/>
        <a:p>
          <a:endParaRPr lang="en-US"/>
        </a:p>
      </dgm:t>
    </dgm:pt>
    <dgm:pt modelId="{E55BE9C1-15F9-4ED0-A7D4-59476E76C2D7}" type="sibTrans" cxnId="{05DE734E-0DC5-48AE-B1D0-BB40ACDEE7B6}">
      <dgm:prSet/>
      <dgm:spPr/>
      <dgm:t>
        <a:bodyPr/>
        <a:lstStyle/>
        <a:p>
          <a:endParaRPr lang="en-US"/>
        </a:p>
      </dgm:t>
    </dgm:pt>
    <dgm:pt modelId="{49FC6A58-26B1-4BBC-AF37-585B8B2BC5E5}">
      <dgm:prSet/>
      <dgm:spPr/>
      <dgm:t>
        <a:bodyPr/>
        <a:lstStyle/>
        <a:p>
          <a:r>
            <a:rPr lang="de-DE"/>
            <a:t>Open Workshop folder in Terminal</a:t>
          </a:r>
          <a:endParaRPr lang="en-US"/>
        </a:p>
      </dgm:t>
    </dgm:pt>
    <dgm:pt modelId="{5C431361-B297-4E0E-B0D1-50E785B2750D}" type="parTrans" cxnId="{157E148E-8678-4B2D-ABA0-67F71190053D}">
      <dgm:prSet/>
      <dgm:spPr/>
      <dgm:t>
        <a:bodyPr/>
        <a:lstStyle/>
        <a:p>
          <a:endParaRPr lang="en-US"/>
        </a:p>
      </dgm:t>
    </dgm:pt>
    <dgm:pt modelId="{C6F45E20-D16E-4EBA-842E-2D4CBF2A5737}" type="sibTrans" cxnId="{157E148E-8678-4B2D-ABA0-67F71190053D}">
      <dgm:prSet/>
      <dgm:spPr/>
      <dgm:t>
        <a:bodyPr/>
        <a:lstStyle/>
        <a:p>
          <a:endParaRPr lang="en-US"/>
        </a:p>
      </dgm:t>
    </dgm:pt>
    <dgm:pt modelId="{23AE382E-CB85-458A-A920-C7B7BC96BCB6}">
      <dgm:prSet/>
      <dgm:spPr/>
      <dgm:t>
        <a:bodyPr/>
        <a:lstStyle/>
        <a:p>
          <a:r>
            <a:rPr lang="de-DE"/>
            <a:t>Docker-compose up –d</a:t>
          </a:r>
          <a:endParaRPr lang="en-US"/>
        </a:p>
      </dgm:t>
    </dgm:pt>
    <dgm:pt modelId="{C642E33E-9406-4CFD-97FC-699B5A4D1F55}" type="parTrans" cxnId="{E0851F85-C8B6-4229-AF51-71986ECE02C1}">
      <dgm:prSet/>
      <dgm:spPr/>
      <dgm:t>
        <a:bodyPr/>
        <a:lstStyle/>
        <a:p>
          <a:endParaRPr lang="en-US"/>
        </a:p>
      </dgm:t>
    </dgm:pt>
    <dgm:pt modelId="{3A8A8A10-AC31-4DC2-9D6E-B3ADC01E2BD6}" type="sibTrans" cxnId="{E0851F85-C8B6-4229-AF51-71986ECE02C1}">
      <dgm:prSet/>
      <dgm:spPr/>
      <dgm:t>
        <a:bodyPr/>
        <a:lstStyle/>
        <a:p>
          <a:endParaRPr lang="en-US"/>
        </a:p>
      </dgm:t>
    </dgm:pt>
    <dgm:pt modelId="{546D69CB-560F-4F99-9136-89800D19D0F6}" type="pres">
      <dgm:prSet presAssocID="{9A06DDA4-B36C-483F-BD5C-A7FCF568FE17}" presName="linear" presStyleCnt="0">
        <dgm:presLayoutVars>
          <dgm:dir/>
          <dgm:animLvl val="lvl"/>
          <dgm:resizeHandles val="exact"/>
        </dgm:presLayoutVars>
      </dgm:prSet>
      <dgm:spPr/>
    </dgm:pt>
    <dgm:pt modelId="{F9E7D1C7-4CC6-4D98-B703-197A7FB278CE}" type="pres">
      <dgm:prSet presAssocID="{F4443C04-DBF3-4E4C-BA73-5F0F744FB166}" presName="parentLin" presStyleCnt="0"/>
      <dgm:spPr/>
    </dgm:pt>
    <dgm:pt modelId="{EC663F2B-5055-4595-9094-702608C83841}" type="pres">
      <dgm:prSet presAssocID="{F4443C04-DBF3-4E4C-BA73-5F0F744FB166}" presName="parentLeftMargin" presStyleLbl="node1" presStyleIdx="0" presStyleCnt="2"/>
      <dgm:spPr/>
    </dgm:pt>
    <dgm:pt modelId="{B261E9F1-ABE6-46A6-84E9-0C68E412EC2A}" type="pres">
      <dgm:prSet presAssocID="{F4443C04-DBF3-4E4C-BA73-5F0F744FB16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58AEA7-CB7C-484C-A85E-EC414182B64F}" type="pres">
      <dgm:prSet presAssocID="{F4443C04-DBF3-4E4C-BA73-5F0F744FB166}" presName="negativeSpace" presStyleCnt="0"/>
      <dgm:spPr/>
    </dgm:pt>
    <dgm:pt modelId="{CC63A428-BE46-4B92-9DFF-BE3519294D6A}" type="pres">
      <dgm:prSet presAssocID="{F4443C04-DBF3-4E4C-BA73-5F0F744FB166}" presName="childText" presStyleLbl="conFgAcc1" presStyleIdx="0" presStyleCnt="2">
        <dgm:presLayoutVars>
          <dgm:bulletEnabled val="1"/>
        </dgm:presLayoutVars>
      </dgm:prSet>
      <dgm:spPr/>
    </dgm:pt>
    <dgm:pt modelId="{2B5AA7E4-ABF5-4064-9E35-DD7FF0E1B1E6}" type="pres">
      <dgm:prSet presAssocID="{C5CED1F7-A790-47C4-B1D4-7FCF14270D5F}" presName="spaceBetweenRectangles" presStyleCnt="0"/>
      <dgm:spPr/>
    </dgm:pt>
    <dgm:pt modelId="{705CD670-818D-47D6-9CED-3719678094E6}" type="pres">
      <dgm:prSet presAssocID="{D7597015-E260-4F38-B5B9-FA308A13B4D0}" presName="parentLin" presStyleCnt="0"/>
      <dgm:spPr/>
    </dgm:pt>
    <dgm:pt modelId="{CD8B4A04-EE32-43C2-809B-05E8588E1C63}" type="pres">
      <dgm:prSet presAssocID="{D7597015-E260-4F38-B5B9-FA308A13B4D0}" presName="parentLeftMargin" presStyleLbl="node1" presStyleIdx="0" presStyleCnt="2"/>
      <dgm:spPr/>
    </dgm:pt>
    <dgm:pt modelId="{5031006D-B147-4C60-9A92-0CED982089BF}" type="pres">
      <dgm:prSet presAssocID="{D7597015-E260-4F38-B5B9-FA308A13B4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8D7BA1-05AA-4EAD-A2C3-875AFA73261C}" type="pres">
      <dgm:prSet presAssocID="{D7597015-E260-4F38-B5B9-FA308A13B4D0}" presName="negativeSpace" presStyleCnt="0"/>
      <dgm:spPr/>
    </dgm:pt>
    <dgm:pt modelId="{61EF7698-4EE5-4962-8CBC-296AD927E798}" type="pres">
      <dgm:prSet presAssocID="{D7597015-E260-4F38-B5B9-FA308A13B4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1F2602-A866-40FA-B883-9BFFC744096F}" type="presOf" srcId="{F4443C04-DBF3-4E4C-BA73-5F0F744FB166}" destId="{EC663F2B-5055-4595-9094-702608C83841}" srcOrd="0" destOrd="0" presId="urn:microsoft.com/office/officeart/2005/8/layout/list1"/>
    <dgm:cxn modelId="{50FB531F-0CEB-45B3-8951-D0C65AF8FA5F}" srcId="{F4443C04-DBF3-4E4C-BA73-5F0F744FB166}" destId="{6F4EAAF4-0FD4-4B6D-9F71-7AA2F462B854}" srcOrd="0" destOrd="0" parTransId="{90E794B4-6FEB-49D6-A9EF-72265BC44D84}" sibTransId="{194365DA-BC1E-482A-910E-0ED06D754858}"/>
    <dgm:cxn modelId="{DF14115E-788A-4EB6-A870-1B92B120FDC7}" type="presOf" srcId="{23AE382E-CB85-458A-A920-C7B7BC96BCB6}" destId="{61EF7698-4EE5-4962-8CBC-296AD927E798}" srcOrd="0" destOrd="4" presId="urn:microsoft.com/office/officeart/2005/8/layout/list1"/>
    <dgm:cxn modelId="{0A9A7046-D89B-434A-9F8D-072BFD753C78}" srcId="{D7597015-E260-4F38-B5B9-FA308A13B4D0}" destId="{FC7C4CF2-7470-4B84-9019-1F7EA186A24B}" srcOrd="0" destOrd="0" parTransId="{2C29091A-E8E0-4387-8565-DEC00E3D1126}" sibTransId="{C8E6A6CA-BB38-4974-BF6F-A173BEBF2DFA}"/>
    <dgm:cxn modelId="{0A54A849-05C0-46AD-93F6-EB8909705FCC}" type="presOf" srcId="{D7597015-E260-4F38-B5B9-FA308A13B4D0}" destId="{5031006D-B147-4C60-9A92-0CED982089BF}" srcOrd="1" destOrd="0" presId="urn:microsoft.com/office/officeart/2005/8/layout/list1"/>
    <dgm:cxn modelId="{05DE734E-0DC5-48AE-B1D0-BB40ACDEE7B6}" srcId="{FC7C4CF2-7470-4B84-9019-1F7EA186A24B}" destId="{482FBDFF-D312-443B-A4D1-301490C91E48}" srcOrd="1" destOrd="0" parTransId="{C5CE407E-58B4-4E91-9D5C-72ECF42D9D83}" sibTransId="{E55BE9C1-15F9-4ED0-A7D4-59476E76C2D7}"/>
    <dgm:cxn modelId="{3C9A5C4F-02CC-410E-8E92-A758C46639DE}" type="presOf" srcId="{D7597015-E260-4F38-B5B9-FA308A13B4D0}" destId="{CD8B4A04-EE32-43C2-809B-05E8588E1C63}" srcOrd="0" destOrd="0" presId="urn:microsoft.com/office/officeart/2005/8/layout/list1"/>
    <dgm:cxn modelId="{3F2B0356-A547-4197-978D-EC121D681250}" srcId="{FC7C4CF2-7470-4B84-9019-1F7EA186A24B}" destId="{3E137031-E7A0-4C31-BB62-2F2F03C0E709}" srcOrd="0" destOrd="0" parTransId="{6CD62EA5-D651-4F8D-8C25-ABE3F6735996}" sibTransId="{448E2AD1-BCA1-4201-921D-68406C82234E}"/>
    <dgm:cxn modelId="{6D1FDC56-4EA8-438F-B553-F4BAD53A44F8}" type="presOf" srcId="{F4443C04-DBF3-4E4C-BA73-5F0F744FB166}" destId="{B261E9F1-ABE6-46A6-84E9-0C68E412EC2A}" srcOrd="1" destOrd="0" presId="urn:microsoft.com/office/officeart/2005/8/layout/list1"/>
    <dgm:cxn modelId="{09D15457-1DD1-4F30-986A-EBCC0FCFDD3D}" type="presOf" srcId="{49FC6A58-26B1-4BBC-AF37-585B8B2BC5E5}" destId="{61EF7698-4EE5-4962-8CBC-296AD927E798}" srcOrd="0" destOrd="3" presId="urn:microsoft.com/office/officeart/2005/8/layout/list1"/>
    <dgm:cxn modelId="{13E8FA78-0189-41C2-8FE8-FDB3B7E3D406}" type="presOf" srcId="{6F4EAAF4-0FD4-4B6D-9F71-7AA2F462B854}" destId="{CC63A428-BE46-4B92-9DFF-BE3519294D6A}" srcOrd="0" destOrd="0" presId="urn:microsoft.com/office/officeart/2005/8/layout/list1"/>
    <dgm:cxn modelId="{E0851F85-C8B6-4229-AF51-71986ECE02C1}" srcId="{D7597015-E260-4F38-B5B9-FA308A13B4D0}" destId="{23AE382E-CB85-458A-A920-C7B7BC96BCB6}" srcOrd="2" destOrd="0" parTransId="{C642E33E-9406-4CFD-97FC-699B5A4D1F55}" sibTransId="{3A8A8A10-AC31-4DC2-9D6E-B3ADC01E2BD6}"/>
    <dgm:cxn modelId="{BADE5A88-40FA-4789-AEF7-2C306ACEAA07}" type="presOf" srcId="{482FBDFF-D312-443B-A4D1-301490C91E48}" destId="{61EF7698-4EE5-4962-8CBC-296AD927E798}" srcOrd="0" destOrd="2" presId="urn:microsoft.com/office/officeart/2005/8/layout/list1"/>
    <dgm:cxn modelId="{157E148E-8678-4B2D-ABA0-67F71190053D}" srcId="{D7597015-E260-4F38-B5B9-FA308A13B4D0}" destId="{49FC6A58-26B1-4BBC-AF37-585B8B2BC5E5}" srcOrd="1" destOrd="0" parTransId="{5C431361-B297-4E0E-B0D1-50E785B2750D}" sibTransId="{C6F45E20-D16E-4EBA-842E-2D4CBF2A5737}"/>
    <dgm:cxn modelId="{E4E28D98-563B-431B-A2F1-6CF9C825F7DD}" type="presOf" srcId="{FC7C4CF2-7470-4B84-9019-1F7EA186A24B}" destId="{61EF7698-4EE5-4962-8CBC-296AD927E798}" srcOrd="0" destOrd="0" presId="urn:microsoft.com/office/officeart/2005/8/layout/list1"/>
    <dgm:cxn modelId="{AA1D5C99-AF0E-4FF4-A00F-741521F55532}" srcId="{9A06DDA4-B36C-483F-BD5C-A7FCF568FE17}" destId="{F4443C04-DBF3-4E4C-BA73-5F0F744FB166}" srcOrd="0" destOrd="0" parTransId="{C8585EBF-BABE-4ADD-927B-8083A36AF095}" sibTransId="{C5CED1F7-A790-47C4-B1D4-7FCF14270D5F}"/>
    <dgm:cxn modelId="{A884759F-4194-4FDA-9B0A-8D7FE3D0B068}" type="presOf" srcId="{9A06DDA4-B36C-483F-BD5C-A7FCF568FE17}" destId="{546D69CB-560F-4F99-9136-89800D19D0F6}" srcOrd="0" destOrd="0" presId="urn:microsoft.com/office/officeart/2005/8/layout/list1"/>
    <dgm:cxn modelId="{3349CBC3-9587-491A-882B-81F68F9D8FE7}" srcId="{9A06DDA4-B36C-483F-BD5C-A7FCF568FE17}" destId="{D7597015-E260-4F38-B5B9-FA308A13B4D0}" srcOrd="1" destOrd="0" parTransId="{FF77EE33-20A9-4891-9636-76AC380FBAD7}" sibTransId="{DA188AE3-0722-4FAB-A659-20A021A2D10B}"/>
    <dgm:cxn modelId="{A73ACBDC-80FC-4A5D-8756-819566188F56}" type="presOf" srcId="{3E137031-E7A0-4C31-BB62-2F2F03C0E709}" destId="{61EF7698-4EE5-4962-8CBC-296AD927E798}" srcOrd="0" destOrd="1" presId="urn:microsoft.com/office/officeart/2005/8/layout/list1"/>
    <dgm:cxn modelId="{E3C57348-1521-430C-8DA8-3B5A71AC47C6}" type="presParOf" srcId="{546D69CB-560F-4F99-9136-89800D19D0F6}" destId="{F9E7D1C7-4CC6-4D98-B703-197A7FB278CE}" srcOrd="0" destOrd="0" presId="urn:microsoft.com/office/officeart/2005/8/layout/list1"/>
    <dgm:cxn modelId="{B2FA8EF2-DEF2-40EF-B87E-350D44DBABD6}" type="presParOf" srcId="{F9E7D1C7-4CC6-4D98-B703-197A7FB278CE}" destId="{EC663F2B-5055-4595-9094-702608C83841}" srcOrd="0" destOrd="0" presId="urn:microsoft.com/office/officeart/2005/8/layout/list1"/>
    <dgm:cxn modelId="{6A325A68-A578-481A-B201-64170FBF3D1B}" type="presParOf" srcId="{F9E7D1C7-4CC6-4D98-B703-197A7FB278CE}" destId="{B261E9F1-ABE6-46A6-84E9-0C68E412EC2A}" srcOrd="1" destOrd="0" presId="urn:microsoft.com/office/officeart/2005/8/layout/list1"/>
    <dgm:cxn modelId="{B13BFDF9-8989-4E52-8269-6538A374466A}" type="presParOf" srcId="{546D69CB-560F-4F99-9136-89800D19D0F6}" destId="{FA58AEA7-CB7C-484C-A85E-EC414182B64F}" srcOrd="1" destOrd="0" presId="urn:microsoft.com/office/officeart/2005/8/layout/list1"/>
    <dgm:cxn modelId="{5B91B2DB-5F91-4ADB-BBBD-BF76640C08EB}" type="presParOf" srcId="{546D69CB-560F-4F99-9136-89800D19D0F6}" destId="{CC63A428-BE46-4B92-9DFF-BE3519294D6A}" srcOrd="2" destOrd="0" presId="urn:microsoft.com/office/officeart/2005/8/layout/list1"/>
    <dgm:cxn modelId="{CA0BF0FD-D479-4D82-B459-00280CC9A335}" type="presParOf" srcId="{546D69CB-560F-4F99-9136-89800D19D0F6}" destId="{2B5AA7E4-ABF5-4064-9E35-DD7FF0E1B1E6}" srcOrd="3" destOrd="0" presId="urn:microsoft.com/office/officeart/2005/8/layout/list1"/>
    <dgm:cxn modelId="{941EF4AB-9B6F-4D8C-AFFD-83D8DB7DD448}" type="presParOf" srcId="{546D69CB-560F-4F99-9136-89800D19D0F6}" destId="{705CD670-818D-47D6-9CED-3719678094E6}" srcOrd="4" destOrd="0" presId="urn:microsoft.com/office/officeart/2005/8/layout/list1"/>
    <dgm:cxn modelId="{73CC996E-D2DE-43C5-9C62-7DD8D63165CC}" type="presParOf" srcId="{705CD670-818D-47D6-9CED-3719678094E6}" destId="{CD8B4A04-EE32-43C2-809B-05E8588E1C63}" srcOrd="0" destOrd="0" presId="urn:microsoft.com/office/officeart/2005/8/layout/list1"/>
    <dgm:cxn modelId="{4BBF8FEE-0962-45E3-BB23-C5A0689B0474}" type="presParOf" srcId="{705CD670-818D-47D6-9CED-3719678094E6}" destId="{5031006D-B147-4C60-9A92-0CED982089BF}" srcOrd="1" destOrd="0" presId="urn:microsoft.com/office/officeart/2005/8/layout/list1"/>
    <dgm:cxn modelId="{310A2C8A-A9D7-49F6-8734-C1AD01E3B936}" type="presParOf" srcId="{546D69CB-560F-4F99-9136-89800D19D0F6}" destId="{BF8D7BA1-05AA-4EAD-A2C3-875AFA73261C}" srcOrd="5" destOrd="0" presId="urn:microsoft.com/office/officeart/2005/8/layout/list1"/>
    <dgm:cxn modelId="{FDABFC05-A684-4FE1-9AF7-00ACEE5EA9F9}" type="presParOf" srcId="{546D69CB-560F-4F99-9136-89800D19D0F6}" destId="{61EF7698-4EE5-4962-8CBC-296AD927E7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A0CDE-4B3A-4B3B-95FF-AD67CB6A0CF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1A0E372-C81C-47BC-BC17-509E4049D22B}">
      <dgm:prSet/>
      <dgm:spPr/>
      <dgm:t>
        <a:bodyPr/>
        <a:lstStyle/>
        <a:p>
          <a:pPr>
            <a:defRPr b="1"/>
          </a:pPr>
          <a:r>
            <a:rPr lang="en-US" dirty="0"/>
            <a:t>Open-source tool by </a:t>
          </a:r>
          <a:r>
            <a:rPr lang="en-US" dirty="0" err="1"/>
            <a:t>HashiCorp</a:t>
          </a:r>
          <a:endParaRPr lang="en-US" dirty="0"/>
        </a:p>
      </dgm:t>
    </dgm:pt>
    <dgm:pt modelId="{95D64B52-A171-4B21-B5AB-418EE029F26C}" type="parTrans" cxnId="{FB126040-AF10-4DBE-A8AF-955817FFE058}">
      <dgm:prSet/>
      <dgm:spPr/>
      <dgm:t>
        <a:bodyPr/>
        <a:lstStyle/>
        <a:p>
          <a:endParaRPr lang="en-US"/>
        </a:p>
      </dgm:t>
    </dgm:pt>
    <dgm:pt modelId="{B281A3F9-AFC3-4B19-8546-73DD47B5B948}" type="sibTrans" cxnId="{FB126040-AF10-4DBE-A8AF-955817FFE058}">
      <dgm:prSet/>
      <dgm:spPr/>
      <dgm:t>
        <a:bodyPr/>
        <a:lstStyle/>
        <a:p>
          <a:endParaRPr lang="en-US"/>
        </a:p>
      </dgm:t>
    </dgm:pt>
    <dgm:pt modelId="{080AF261-15FA-4A74-8E67-E6C3411F3E53}">
      <dgm:prSet/>
      <dgm:spPr/>
      <dgm:t>
        <a:bodyPr/>
        <a:lstStyle/>
        <a:p>
          <a:pPr>
            <a:defRPr b="1"/>
          </a:pPr>
          <a:r>
            <a:rPr lang="de-DE"/>
            <a:t>Written in Go</a:t>
          </a:r>
          <a:endParaRPr lang="en-US"/>
        </a:p>
      </dgm:t>
    </dgm:pt>
    <dgm:pt modelId="{5E64B50A-EF23-4709-A46B-E722DB3063D4}" type="parTrans" cxnId="{D776E33A-5B87-441E-AF95-3AE1259D417B}">
      <dgm:prSet/>
      <dgm:spPr/>
      <dgm:t>
        <a:bodyPr/>
        <a:lstStyle/>
        <a:p>
          <a:endParaRPr lang="en-US"/>
        </a:p>
      </dgm:t>
    </dgm:pt>
    <dgm:pt modelId="{447A9AAE-C02F-4ECF-B779-E7784700BAA2}" type="sibTrans" cxnId="{D776E33A-5B87-441E-AF95-3AE1259D417B}">
      <dgm:prSet/>
      <dgm:spPr/>
      <dgm:t>
        <a:bodyPr/>
        <a:lstStyle/>
        <a:p>
          <a:endParaRPr lang="en-US"/>
        </a:p>
      </dgm:t>
    </dgm:pt>
    <dgm:pt modelId="{D005268A-5ABA-41C2-A913-8CF0C82C27BA}">
      <dgm:prSet/>
      <dgm:spPr/>
      <dgm:t>
        <a:bodyPr/>
        <a:lstStyle/>
        <a:p>
          <a:pPr>
            <a:defRPr b="1"/>
          </a:pPr>
          <a:r>
            <a:rPr lang="de-DE"/>
            <a:t>Automates infrastructure deployment "Infrastructure as Code" </a:t>
          </a:r>
          <a:endParaRPr lang="en-US"/>
        </a:p>
      </dgm:t>
    </dgm:pt>
    <dgm:pt modelId="{029C2177-5543-4860-8E7D-EB3501D2EE0B}" type="parTrans" cxnId="{569EC561-53B9-4CC5-938F-AE1C218B83E3}">
      <dgm:prSet/>
      <dgm:spPr/>
      <dgm:t>
        <a:bodyPr/>
        <a:lstStyle/>
        <a:p>
          <a:endParaRPr lang="en-US"/>
        </a:p>
      </dgm:t>
    </dgm:pt>
    <dgm:pt modelId="{147EF1D7-53A7-441F-B9F4-A9596A244540}" type="sibTrans" cxnId="{569EC561-53B9-4CC5-938F-AE1C218B83E3}">
      <dgm:prSet/>
      <dgm:spPr/>
      <dgm:t>
        <a:bodyPr/>
        <a:lstStyle/>
        <a:p>
          <a:endParaRPr lang="en-US"/>
        </a:p>
      </dgm:t>
    </dgm:pt>
    <dgm:pt modelId="{BBD57EA6-C7AB-40CA-8E75-B0E88AD3889A}">
      <dgm:prSet/>
      <dgm:spPr/>
      <dgm:t>
        <a:bodyPr/>
        <a:lstStyle/>
        <a:p>
          <a:pPr>
            <a:defRPr b="1"/>
          </a:pPr>
          <a:r>
            <a:rPr lang="en-US"/>
            <a:t>Enables cross-platform work </a:t>
          </a:r>
        </a:p>
      </dgm:t>
    </dgm:pt>
    <dgm:pt modelId="{8C6D9DD7-065C-4C50-9831-BF62361223E4}" type="parTrans" cxnId="{81E507CB-6919-4A63-AE17-20A10E6F5354}">
      <dgm:prSet/>
      <dgm:spPr/>
      <dgm:t>
        <a:bodyPr/>
        <a:lstStyle/>
        <a:p>
          <a:endParaRPr lang="en-US"/>
        </a:p>
      </dgm:t>
    </dgm:pt>
    <dgm:pt modelId="{F3993F42-9F2A-4CC9-8FF2-172F35EA0096}" type="sibTrans" cxnId="{81E507CB-6919-4A63-AE17-20A10E6F5354}">
      <dgm:prSet/>
      <dgm:spPr/>
      <dgm:t>
        <a:bodyPr/>
        <a:lstStyle/>
        <a:p>
          <a:endParaRPr lang="en-US"/>
        </a:p>
      </dgm:t>
    </dgm:pt>
    <dgm:pt modelId="{F2767F1C-EB17-4204-B4B4-67D3938A5F0E}">
      <dgm:prSet/>
      <dgm:spPr/>
      <dgm:t>
        <a:bodyPr/>
        <a:lstStyle/>
        <a:p>
          <a:r>
            <a:rPr lang="en-US"/>
            <a:t>AWS, Azure, and GCP</a:t>
          </a:r>
        </a:p>
      </dgm:t>
    </dgm:pt>
    <dgm:pt modelId="{A38B231C-EBBD-4C6A-9B43-0C3413DCA39E}" type="parTrans" cxnId="{60A855B1-490F-41BC-AEAB-8041740B297F}">
      <dgm:prSet/>
      <dgm:spPr/>
      <dgm:t>
        <a:bodyPr/>
        <a:lstStyle/>
        <a:p>
          <a:endParaRPr lang="en-US"/>
        </a:p>
      </dgm:t>
    </dgm:pt>
    <dgm:pt modelId="{9FE12CEA-C2FD-40E5-BF87-0ABB67B88D90}" type="sibTrans" cxnId="{60A855B1-490F-41BC-AEAB-8041740B297F}">
      <dgm:prSet/>
      <dgm:spPr/>
      <dgm:t>
        <a:bodyPr/>
        <a:lstStyle/>
        <a:p>
          <a:endParaRPr lang="en-US"/>
        </a:p>
      </dgm:t>
    </dgm:pt>
    <dgm:pt modelId="{6E97D091-B5F3-473D-A69E-59918F8E2385}" type="pres">
      <dgm:prSet presAssocID="{A3EA0CDE-4B3A-4B3B-95FF-AD67CB6A0CF1}" presName="root" presStyleCnt="0">
        <dgm:presLayoutVars>
          <dgm:dir/>
          <dgm:resizeHandles val="exact"/>
        </dgm:presLayoutVars>
      </dgm:prSet>
      <dgm:spPr/>
    </dgm:pt>
    <dgm:pt modelId="{EC7F8A10-C2A1-4657-8D6E-514D381D43BC}" type="pres">
      <dgm:prSet presAssocID="{E1A0E372-C81C-47BC-BC17-509E4049D22B}" presName="compNode" presStyleCnt="0"/>
      <dgm:spPr/>
    </dgm:pt>
    <dgm:pt modelId="{ECC079D6-123C-471F-934F-DC386A332A6A}" type="pres">
      <dgm:prSet presAssocID="{E1A0E372-C81C-47BC-BC17-509E4049D2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C8FD7AB-3D6A-420B-AAF0-1CC730E869AA}" type="pres">
      <dgm:prSet presAssocID="{E1A0E372-C81C-47BC-BC17-509E4049D22B}" presName="iconSpace" presStyleCnt="0"/>
      <dgm:spPr/>
    </dgm:pt>
    <dgm:pt modelId="{07A80CD5-55ED-4222-849C-1E91E71242B6}" type="pres">
      <dgm:prSet presAssocID="{E1A0E372-C81C-47BC-BC17-509E4049D22B}" presName="parTx" presStyleLbl="revTx" presStyleIdx="0" presStyleCnt="8">
        <dgm:presLayoutVars>
          <dgm:chMax val="0"/>
          <dgm:chPref val="0"/>
        </dgm:presLayoutVars>
      </dgm:prSet>
      <dgm:spPr/>
    </dgm:pt>
    <dgm:pt modelId="{A4B9D7F5-12E8-4217-B497-2F6432475F66}" type="pres">
      <dgm:prSet presAssocID="{E1A0E372-C81C-47BC-BC17-509E4049D22B}" presName="txSpace" presStyleCnt="0"/>
      <dgm:spPr/>
    </dgm:pt>
    <dgm:pt modelId="{57BBFB9A-3B98-4CE7-B77F-5B35C4C7D8E7}" type="pres">
      <dgm:prSet presAssocID="{E1A0E372-C81C-47BC-BC17-509E4049D22B}" presName="desTx" presStyleLbl="revTx" presStyleIdx="1" presStyleCnt="8">
        <dgm:presLayoutVars/>
      </dgm:prSet>
      <dgm:spPr/>
    </dgm:pt>
    <dgm:pt modelId="{E3BD6F4C-9430-49CB-8F77-B2AF45C94E55}" type="pres">
      <dgm:prSet presAssocID="{B281A3F9-AFC3-4B19-8546-73DD47B5B948}" presName="sibTrans" presStyleCnt="0"/>
      <dgm:spPr/>
    </dgm:pt>
    <dgm:pt modelId="{45D59B0B-F5FD-40A7-BF92-C39E768796FF}" type="pres">
      <dgm:prSet presAssocID="{080AF261-15FA-4A74-8E67-E6C3411F3E53}" presName="compNode" presStyleCnt="0"/>
      <dgm:spPr/>
    </dgm:pt>
    <dgm:pt modelId="{38686FE8-E4F3-4AB5-BE51-4F11E5241BBB}" type="pres">
      <dgm:prSet presAssocID="{080AF261-15FA-4A74-8E67-E6C3411F3E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75166C8-C61B-45D7-8C68-70BD71E6E069}" type="pres">
      <dgm:prSet presAssocID="{080AF261-15FA-4A74-8E67-E6C3411F3E53}" presName="iconSpace" presStyleCnt="0"/>
      <dgm:spPr/>
    </dgm:pt>
    <dgm:pt modelId="{7A7C4E94-169E-4089-86E3-6E6A4597C6A9}" type="pres">
      <dgm:prSet presAssocID="{080AF261-15FA-4A74-8E67-E6C3411F3E53}" presName="parTx" presStyleLbl="revTx" presStyleIdx="2" presStyleCnt="8">
        <dgm:presLayoutVars>
          <dgm:chMax val="0"/>
          <dgm:chPref val="0"/>
        </dgm:presLayoutVars>
      </dgm:prSet>
      <dgm:spPr/>
    </dgm:pt>
    <dgm:pt modelId="{E649E855-F1D1-484C-B8A8-49C2F6AF883A}" type="pres">
      <dgm:prSet presAssocID="{080AF261-15FA-4A74-8E67-E6C3411F3E53}" presName="txSpace" presStyleCnt="0"/>
      <dgm:spPr/>
    </dgm:pt>
    <dgm:pt modelId="{0922E476-F265-4D45-BF71-3542898D98EE}" type="pres">
      <dgm:prSet presAssocID="{080AF261-15FA-4A74-8E67-E6C3411F3E53}" presName="desTx" presStyleLbl="revTx" presStyleIdx="3" presStyleCnt="8">
        <dgm:presLayoutVars/>
      </dgm:prSet>
      <dgm:spPr/>
    </dgm:pt>
    <dgm:pt modelId="{4BDC17E6-4B87-4BBD-9E04-83565A40D0BE}" type="pres">
      <dgm:prSet presAssocID="{447A9AAE-C02F-4ECF-B779-E7784700BAA2}" presName="sibTrans" presStyleCnt="0"/>
      <dgm:spPr/>
    </dgm:pt>
    <dgm:pt modelId="{59642F68-8F7C-45AC-87DA-4411B83FA7AE}" type="pres">
      <dgm:prSet presAssocID="{D005268A-5ABA-41C2-A913-8CF0C82C27BA}" presName="compNode" presStyleCnt="0"/>
      <dgm:spPr/>
    </dgm:pt>
    <dgm:pt modelId="{5B01F003-2B7B-4809-A36B-918DEA008DA1}" type="pres">
      <dgm:prSet presAssocID="{D005268A-5ABA-41C2-A913-8CF0C82C27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C83C97-26FE-4B09-911B-55F8B64C168F}" type="pres">
      <dgm:prSet presAssocID="{D005268A-5ABA-41C2-A913-8CF0C82C27BA}" presName="iconSpace" presStyleCnt="0"/>
      <dgm:spPr/>
    </dgm:pt>
    <dgm:pt modelId="{939B6348-51DE-4013-9EE3-5A3148873B5B}" type="pres">
      <dgm:prSet presAssocID="{D005268A-5ABA-41C2-A913-8CF0C82C27BA}" presName="parTx" presStyleLbl="revTx" presStyleIdx="4" presStyleCnt="8">
        <dgm:presLayoutVars>
          <dgm:chMax val="0"/>
          <dgm:chPref val="0"/>
        </dgm:presLayoutVars>
      </dgm:prSet>
      <dgm:spPr/>
    </dgm:pt>
    <dgm:pt modelId="{A500D8A3-C31A-4D0E-B75D-FB7C3B705596}" type="pres">
      <dgm:prSet presAssocID="{D005268A-5ABA-41C2-A913-8CF0C82C27BA}" presName="txSpace" presStyleCnt="0"/>
      <dgm:spPr/>
    </dgm:pt>
    <dgm:pt modelId="{E0BDCF75-E0A8-47E2-B4BF-64FDA374FE46}" type="pres">
      <dgm:prSet presAssocID="{D005268A-5ABA-41C2-A913-8CF0C82C27BA}" presName="desTx" presStyleLbl="revTx" presStyleIdx="5" presStyleCnt="8">
        <dgm:presLayoutVars/>
      </dgm:prSet>
      <dgm:spPr/>
    </dgm:pt>
    <dgm:pt modelId="{9363FD3F-959A-48C5-B23F-D10A94D2EABC}" type="pres">
      <dgm:prSet presAssocID="{147EF1D7-53A7-441F-B9F4-A9596A244540}" presName="sibTrans" presStyleCnt="0"/>
      <dgm:spPr/>
    </dgm:pt>
    <dgm:pt modelId="{D2C90F36-6767-4F66-8905-7566EF0A16D3}" type="pres">
      <dgm:prSet presAssocID="{BBD57EA6-C7AB-40CA-8E75-B0E88AD3889A}" presName="compNode" presStyleCnt="0"/>
      <dgm:spPr/>
    </dgm:pt>
    <dgm:pt modelId="{4E8B3008-8451-41FC-92C1-80D08561022D}" type="pres">
      <dgm:prSet presAssocID="{BBD57EA6-C7AB-40CA-8E75-B0E88AD388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D438E87-C64F-4E49-B6D2-B545BE0C29B3}" type="pres">
      <dgm:prSet presAssocID="{BBD57EA6-C7AB-40CA-8E75-B0E88AD3889A}" presName="iconSpace" presStyleCnt="0"/>
      <dgm:spPr/>
    </dgm:pt>
    <dgm:pt modelId="{F1CBEA10-33E6-480D-AF55-D0BD65BD2BF9}" type="pres">
      <dgm:prSet presAssocID="{BBD57EA6-C7AB-40CA-8E75-B0E88AD3889A}" presName="parTx" presStyleLbl="revTx" presStyleIdx="6" presStyleCnt="8">
        <dgm:presLayoutVars>
          <dgm:chMax val="0"/>
          <dgm:chPref val="0"/>
        </dgm:presLayoutVars>
      </dgm:prSet>
      <dgm:spPr/>
    </dgm:pt>
    <dgm:pt modelId="{C725F08A-0925-4828-A997-3E92F1A24B4B}" type="pres">
      <dgm:prSet presAssocID="{BBD57EA6-C7AB-40CA-8E75-B0E88AD3889A}" presName="txSpace" presStyleCnt="0"/>
      <dgm:spPr/>
    </dgm:pt>
    <dgm:pt modelId="{AAC533EB-BFF5-49A6-B903-0BB885937172}" type="pres">
      <dgm:prSet presAssocID="{BBD57EA6-C7AB-40CA-8E75-B0E88AD3889A}" presName="desTx" presStyleLbl="revTx" presStyleIdx="7" presStyleCnt="8">
        <dgm:presLayoutVars/>
      </dgm:prSet>
      <dgm:spPr/>
    </dgm:pt>
  </dgm:ptLst>
  <dgm:cxnLst>
    <dgm:cxn modelId="{B85C592A-8FC4-4285-9ED7-621363C04FAA}" type="presOf" srcId="{080AF261-15FA-4A74-8E67-E6C3411F3E53}" destId="{7A7C4E94-169E-4089-86E3-6E6A4597C6A9}" srcOrd="0" destOrd="0" presId="urn:microsoft.com/office/officeart/2018/5/layout/CenteredIconLabelDescriptionList"/>
    <dgm:cxn modelId="{27306632-9808-4C9B-AED7-74664CD60240}" type="presOf" srcId="{F2767F1C-EB17-4204-B4B4-67D3938A5F0E}" destId="{AAC533EB-BFF5-49A6-B903-0BB885937172}" srcOrd="0" destOrd="0" presId="urn:microsoft.com/office/officeart/2018/5/layout/CenteredIconLabelDescriptionList"/>
    <dgm:cxn modelId="{D776E33A-5B87-441E-AF95-3AE1259D417B}" srcId="{A3EA0CDE-4B3A-4B3B-95FF-AD67CB6A0CF1}" destId="{080AF261-15FA-4A74-8E67-E6C3411F3E53}" srcOrd="1" destOrd="0" parTransId="{5E64B50A-EF23-4709-A46B-E722DB3063D4}" sibTransId="{447A9AAE-C02F-4ECF-B779-E7784700BAA2}"/>
    <dgm:cxn modelId="{FB126040-AF10-4DBE-A8AF-955817FFE058}" srcId="{A3EA0CDE-4B3A-4B3B-95FF-AD67CB6A0CF1}" destId="{E1A0E372-C81C-47BC-BC17-509E4049D22B}" srcOrd="0" destOrd="0" parTransId="{95D64B52-A171-4B21-B5AB-418EE029F26C}" sibTransId="{B281A3F9-AFC3-4B19-8546-73DD47B5B948}"/>
    <dgm:cxn modelId="{569EC561-53B9-4CC5-938F-AE1C218B83E3}" srcId="{A3EA0CDE-4B3A-4B3B-95FF-AD67CB6A0CF1}" destId="{D005268A-5ABA-41C2-A913-8CF0C82C27BA}" srcOrd="2" destOrd="0" parTransId="{029C2177-5543-4860-8E7D-EB3501D2EE0B}" sibTransId="{147EF1D7-53A7-441F-B9F4-A9596A244540}"/>
    <dgm:cxn modelId="{F16DF354-011D-4881-AF83-47F88474F42F}" type="presOf" srcId="{A3EA0CDE-4B3A-4B3B-95FF-AD67CB6A0CF1}" destId="{6E97D091-B5F3-473D-A69E-59918F8E2385}" srcOrd="0" destOrd="0" presId="urn:microsoft.com/office/officeart/2018/5/layout/CenteredIconLabelDescriptionList"/>
    <dgm:cxn modelId="{2F3C8986-D1CA-4507-80BD-3C8CCFB256B9}" type="presOf" srcId="{BBD57EA6-C7AB-40CA-8E75-B0E88AD3889A}" destId="{F1CBEA10-33E6-480D-AF55-D0BD65BD2BF9}" srcOrd="0" destOrd="0" presId="urn:microsoft.com/office/officeart/2018/5/layout/CenteredIconLabelDescriptionList"/>
    <dgm:cxn modelId="{60A855B1-490F-41BC-AEAB-8041740B297F}" srcId="{BBD57EA6-C7AB-40CA-8E75-B0E88AD3889A}" destId="{F2767F1C-EB17-4204-B4B4-67D3938A5F0E}" srcOrd="0" destOrd="0" parTransId="{A38B231C-EBBD-4C6A-9B43-0C3413DCA39E}" sibTransId="{9FE12CEA-C2FD-40E5-BF87-0ABB67B88D90}"/>
    <dgm:cxn modelId="{81E507CB-6919-4A63-AE17-20A10E6F5354}" srcId="{A3EA0CDE-4B3A-4B3B-95FF-AD67CB6A0CF1}" destId="{BBD57EA6-C7AB-40CA-8E75-B0E88AD3889A}" srcOrd="3" destOrd="0" parTransId="{8C6D9DD7-065C-4C50-9831-BF62361223E4}" sibTransId="{F3993F42-9F2A-4CC9-8FF2-172F35EA0096}"/>
    <dgm:cxn modelId="{B53B3ACB-A1F0-46A2-ADC7-1BB72EDA712B}" type="presOf" srcId="{D005268A-5ABA-41C2-A913-8CF0C82C27BA}" destId="{939B6348-51DE-4013-9EE3-5A3148873B5B}" srcOrd="0" destOrd="0" presId="urn:microsoft.com/office/officeart/2018/5/layout/CenteredIconLabelDescriptionList"/>
    <dgm:cxn modelId="{B95935EA-20DA-4662-BDDC-D79E1F623D2C}" type="presOf" srcId="{E1A0E372-C81C-47BC-BC17-509E4049D22B}" destId="{07A80CD5-55ED-4222-849C-1E91E71242B6}" srcOrd="0" destOrd="0" presId="urn:microsoft.com/office/officeart/2018/5/layout/CenteredIconLabelDescriptionList"/>
    <dgm:cxn modelId="{FEADAC5B-2366-4DCD-8CE9-D0E19F507A78}" type="presParOf" srcId="{6E97D091-B5F3-473D-A69E-59918F8E2385}" destId="{EC7F8A10-C2A1-4657-8D6E-514D381D43BC}" srcOrd="0" destOrd="0" presId="urn:microsoft.com/office/officeart/2018/5/layout/CenteredIconLabelDescriptionList"/>
    <dgm:cxn modelId="{55DFED61-5ED6-4758-AAE8-5E381C2E8F1B}" type="presParOf" srcId="{EC7F8A10-C2A1-4657-8D6E-514D381D43BC}" destId="{ECC079D6-123C-471F-934F-DC386A332A6A}" srcOrd="0" destOrd="0" presId="urn:microsoft.com/office/officeart/2018/5/layout/CenteredIconLabelDescriptionList"/>
    <dgm:cxn modelId="{338EF847-35C1-4B8C-8706-58A9FE5A4C06}" type="presParOf" srcId="{EC7F8A10-C2A1-4657-8D6E-514D381D43BC}" destId="{CC8FD7AB-3D6A-420B-AAF0-1CC730E869AA}" srcOrd="1" destOrd="0" presId="urn:microsoft.com/office/officeart/2018/5/layout/CenteredIconLabelDescriptionList"/>
    <dgm:cxn modelId="{EFB14185-763A-425C-84CE-46E10FE86120}" type="presParOf" srcId="{EC7F8A10-C2A1-4657-8D6E-514D381D43BC}" destId="{07A80CD5-55ED-4222-849C-1E91E71242B6}" srcOrd="2" destOrd="0" presId="urn:microsoft.com/office/officeart/2018/5/layout/CenteredIconLabelDescriptionList"/>
    <dgm:cxn modelId="{2F4EF25F-5CEC-44A6-8F30-680C2758944D}" type="presParOf" srcId="{EC7F8A10-C2A1-4657-8D6E-514D381D43BC}" destId="{A4B9D7F5-12E8-4217-B497-2F6432475F66}" srcOrd="3" destOrd="0" presId="urn:microsoft.com/office/officeart/2018/5/layout/CenteredIconLabelDescriptionList"/>
    <dgm:cxn modelId="{906D6E4D-8F26-4FFF-A0E6-E3D6C3CB944E}" type="presParOf" srcId="{EC7F8A10-C2A1-4657-8D6E-514D381D43BC}" destId="{57BBFB9A-3B98-4CE7-B77F-5B35C4C7D8E7}" srcOrd="4" destOrd="0" presId="urn:microsoft.com/office/officeart/2018/5/layout/CenteredIconLabelDescriptionList"/>
    <dgm:cxn modelId="{A51465E9-6846-4F99-993A-D6BB984BF251}" type="presParOf" srcId="{6E97D091-B5F3-473D-A69E-59918F8E2385}" destId="{E3BD6F4C-9430-49CB-8F77-B2AF45C94E55}" srcOrd="1" destOrd="0" presId="urn:microsoft.com/office/officeart/2018/5/layout/CenteredIconLabelDescriptionList"/>
    <dgm:cxn modelId="{4A847CC9-0DB9-4D60-B60E-74D2EB544B59}" type="presParOf" srcId="{6E97D091-B5F3-473D-A69E-59918F8E2385}" destId="{45D59B0B-F5FD-40A7-BF92-C39E768796FF}" srcOrd="2" destOrd="0" presId="urn:microsoft.com/office/officeart/2018/5/layout/CenteredIconLabelDescriptionList"/>
    <dgm:cxn modelId="{149DFF06-79F5-4495-A309-7B20315D068C}" type="presParOf" srcId="{45D59B0B-F5FD-40A7-BF92-C39E768796FF}" destId="{38686FE8-E4F3-4AB5-BE51-4F11E5241BBB}" srcOrd="0" destOrd="0" presId="urn:microsoft.com/office/officeart/2018/5/layout/CenteredIconLabelDescriptionList"/>
    <dgm:cxn modelId="{5AC93C43-50F8-4078-9B71-26D15C5C0E2D}" type="presParOf" srcId="{45D59B0B-F5FD-40A7-BF92-C39E768796FF}" destId="{F75166C8-C61B-45D7-8C68-70BD71E6E069}" srcOrd="1" destOrd="0" presId="urn:microsoft.com/office/officeart/2018/5/layout/CenteredIconLabelDescriptionList"/>
    <dgm:cxn modelId="{6F353875-5073-45F3-965F-4C549436303E}" type="presParOf" srcId="{45D59B0B-F5FD-40A7-BF92-C39E768796FF}" destId="{7A7C4E94-169E-4089-86E3-6E6A4597C6A9}" srcOrd="2" destOrd="0" presId="urn:microsoft.com/office/officeart/2018/5/layout/CenteredIconLabelDescriptionList"/>
    <dgm:cxn modelId="{8EA72386-8EC4-4674-97F3-154971C2D252}" type="presParOf" srcId="{45D59B0B-F5FD-40A7-BF92-C39E768796FF}" destId="{E649E855-F1D1-484C-B8A8-49C2F6AF883A}" srcOrd="3" destOrd="0" presId="urn:microsoft.com/office/officeart/2018/5/layout/CenteredIconLabelDescriptionList"/>
    <dgm:cxn modelId="{2C6E3B79-5E24-4DB7-825C-319FE54B5E8E}" type="presParOf" srcId="{45D59B0B-F5FD-40A7-BF92-C39E768796FF}" destId="{0922E476-F265-4D45-BF71-3542898D98EE}" srcOrd="4" destOrd="0" presId="urn:microsoft.com/office/officeart/2018/5/layout/CenteredIconLabelDescriptionList"/>
    <dgm:cxn modelId="{3AF79884-2CBF-45AC-9141-D62FD0CDD525}" type="presParOf" srcId="{6E97D091-B5F3-473D-A69E-59918F8E2385}" destId="{4BDC17E6-4B87-4BBD-9E04-83565A40D0BE}" srcOrd="3" destOrd="0" presId="urn:microsoft.com/office/officeart/2018/5/layout/CenteredIconLabelDescriptionList"/>
    <dgm:cxn modelId="{3DA1F410-4842-4810-8A4A-7E6D47F79097}" type="presParOf" srcId="{6E97D091-B5F3-473D-A69E-59918F8E2385}" destId="{59642F68-8F7C-45AC-87DA-4411B83FA7AE}" srcOrd="4" destOrd="0" presId="urn:microsoft.com/office/officeart/2018/5/layout/CenteredIconLabelDescriptionList"/>
    <dgm:cxn modelId="{AC199131-A9CD-4BD5-A2ED-86CC80BFF05B}" type="presParOf" srcId="{59642F68-8F7C-45AC-87DA-4411B83FA7AE}" destId="{5B01F003-2B7B-4809-A36B-918DEA008DA1}" srcOrd="0" destOrd="0" presId="urn:microsoft.com/office/officeart/2018/5/layout/CenteredIconLabelDescriptionList"/>
    <dgm:cxn modelId="{FA1152EA-1C01-4664-9BD2-F08CE92C9D3D}" type="presParOf" srcId="{59642F68-8F7C-45AC-87DA-4411B83FA7AE}" destId="{E2C83C97-26FE-4B09-911B-55F8B64C168F}" srcOrd="1" destOrd="0" presId="urn:microsoft.com/office/officeart/2018/5/layout/CenteredIconLabelDescriptionList"/>
    <dgm:cxn modelId="{2E945247-25B5-4BC3-9B7E-266262A97D9B}" type="presParOf" srcId="{59642F68-8F7C-45AC-87DA-4411B83FA7AE}" destId="{939B6348-51DE-4013-9EE3-5A3148873B5B}" srcOrd="2" destOrd="0" presId="urn:microsoft.com/office/officeart/2018/5/layout/CenteredIconLabelDescriptionList"/>
    <dgm:cxn modelId="{E7CCF2E5-5754-4DDD-969D-DB5C1EBB1C7D}" type="presParOf" srcId="{59642F68-8F7C-45AC-87DA-4411B83FA7AE}" destId="{A500D8A3-C31A-4D0E-B75D-FB7C3B705596}" srcOrd="3" destOrd="0" presId="urn:microsoft.com/office/officeart/2018/5/layout/CenteredIconLabelDescriptionList"/>
    <dgm:cxn modelId="{D1C7C4E4-3F81-4504-8290-12EB886F7CE6}" type="presParOf" srcId="{59642F68-8F7C-45AC-87DA-4411B83FA7AE}" destId="{E0BDCF75-E0A8-47E2-B4BF-64FDA374FE46}" srcOrd="4" destOrd="0" presId="urn:microsoft.com/office/officeart/2018/5/layout/CenteredIconLabelDescriptionList"/>
    <dgm:cxn modelId="{C6F49598-6A1D-467C-9F6F-8C8B30067D0E}" type="presParOf" srcId="{6E97D091-B5F3-473D-A69E-59918F8E2385}" destId="{9363FD3F-959A-48C5-B23F-D10A94D2EABC}" srcOrd="5" destOrd="0" presId="urn:microsoft.com/office/officeart/2018/5/layout/CenteredIconLabelDescriptionList"/>
    <dgm:cxn modelId="{B48CD176-DFCE-4070-A60F-474753186ADD}" type="presParOf" srcId="{6E97D091-B5F3-473D-A69E-59918F8E2385}" destId="{D2C90F36-6767-4F66-8905-7566EF0A16D3}" srcOrd="6" destOrd="0" presId="urn:microsoft.com/office/officeart/2018/5/layout/CenteredIconLabelDescriptionList"/>
    <dgm:cxn modelId="{55DF8AF1-85CF-4984-816E-6EE617BEC223}" type="presParOf" srcId="{D2C90F36-6767-4F66-8905-7566EF0A16D3}" destId="{4E8B3008-8451-41FC-92C1-80D08561022D}" srcOrd="0" destOrd="0" presId="urn:microsoft.com/office/officeart/2018/5/layout/CenteredIconLabelDescriptionList"/>
    <dgm:cxn modelId="{E5333331-9B2A-4AE4-8691-A2446569F6F7}" type="presParOf" srcId="{D2C90F36-6767-4F66-8905-7566EF0A16D3}" destId="{4D438E87-C64F-4E49-B6D2-B545BE0C29B3}" srcOrd="1" destOrd="0" presId="urn:microsoft.com/office/officeart/2018/5/layout/CenteredIconLabelDescriptionList"/>
    <dgm:cxn modelId="{90041412-CAC0-498A-9E03-79ED4CFFF7FC}" type="presParOf" srcId="{D2C90F36-6767-4F66-8905-7566EF0A16D3}" destId="{F1CBEA10-33E6-480D-AF55-D0BD65BD2BF9}" srcOrd="2" destOrd="0" presId="urn:microsoft.com/office/officeart/2018/5/layout/CenteredIconLabelDescriptionList"/>
    <dgm:cxn modelId="{30743748-F28D-463A-97EB-9F2169FE4601}" type="presParOf" srcId="{D2C90F36-6767-4F66-8905-7566EF0A16D3}" destId="{C725F08A-0925-4828-A997-3E92F1A24B4B}" srcOrd="3" destOrd="0" presId="urn:microsoft.com/office/officeart/2018/5/layout/CenteredIconLabelDescriptionList"/>
    <dgm:cxn modelId="{F0236BD3-C53A-43F6-945E-EBB1016D9EDC}" type="presParOf" srcId="{D2C90F36-6767-4F66-8905-7566EF0A16D3}" destId="{AAC533EB-BFF5-49A6-B903-0BB8859371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E09150-842F-4E98-86D6-5B3F81A07AE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95EE37-CF1D-4849-B6AA-FEB965CAC36E}">
      <dgm:prSet/>
      <dgm:spPr/>
      <dgm:t>
        <a:bodyPr/>
        <a:lstStyle/>
        <a:p>
          <a:pPr>
            <a:defRPr b="1"/>
          </a:pPr>
          <a:r>
            <a:rPr lang="de-DE"/>
            <a:t>Reusable Resources</a:t>
          </a:r>
          <a:endParaRPr lang="en-US"/>
        </a:p>
      </dgm:t>
    </dgm:pt>
    <dgm:pt modelId="{4FA0461A-8327-469D-BAAA-6FB3CBD1526E}" type="parTrans" cxnId="{28DEF17E-517A-4933-A0FA-AD6091383EF5}">
      <dgm:prSet/>
      <dgm:spPr/>
      <dgm:t>
        <a:bodyPr/>
        <a:lstStyle/>
        <a:p>
          <a:endParaRPr lang="en-US"/>
        </a:p>
      </dgm:t>
    </dgm:pt>
    <dgm:pt modelId="{4E27CBF6-3EC0-4CBF-8F73-931ED84391FC}" type="sibTrans" cxnId="{28DEF17E-517A-4933-A0FA-AD6091383EF5}">
      <dgm:prSet/>
      <dgm:spPr/>
      <dgm:t>
        <a:bodyPr/>
        <a:lstStyle/>
        <a:p>
          <a:endParaRPr lang="en-US"/>
        </a:p>
      </dgm:t>
    </dgm:pt>
    <dgm:pt modelId="{37040FFD-7206-47E4-A560-47CB24AC6CDE}">
      <dgm:prSet/>
      <dgm:spPr/>
      <dgm:t>
        <a:bodyPr/>
        <a:lstStyle/>
        <a:p>
          <a:pPr>
            <a:defRPr b="1"/>
          </a:pPr>
          <a:r>
            <a:rPr lang="de-DE"/>
            <a:t>Improves</a:t>
          </a:r>
          <a:endParaRPr lang="en-US"/>
        </a:p>
      </dgm:t>
    </dgm:pt>
    <dgm:pt modelId="{FEF4A772-258F-4083-9D44-77C22F3A65DB}" type="parTrans" cxnId="{A8AAC1A2-6DD1-40E1-874F-CEFEF5E28953}">
      <dgm:prSet/>
      <dgm:spPr/>
      <dgm:t>
        <a:bodyPr/>
        <a:lstStyle/>
        <a:p>
          <a:endParaRPr lang="en-US"/>
        </a:p>
      </dgm:t>
    </dgm:pt>
    <dgm:pt modelId="{4B966F6E-AD8A-4AD4-A8B7-913533715464}" type="sibTrans" cxnId="{A8AAC1A2-6DD1-40E1-874F-CEFEF5E28953}">
      <dgm:prSet/>
      <dgm:spPr/>
      <dgm:t>
        <a:bodyPr/>
        <a:lstStyle/>
        <a:p>
          <a:endParaRPr lang="en-US"/>
        </a:p>
      </dgm:t>
    </dgm:pt>
    <dgm:pt modelId="{5A5EFCDF-96CE-4939-8769-B4C271E6F912}">
      <dgm:prSet/>
      <dgm:spPr/>
      <dgm:t>
        <a:bodyPr/>
        <a:lstStyle/>
        <a:p>
          <a:r>
            <a:rPr lang="de-DE"/>
            <a:t>Readability</a:t>
          </a:r>
          <a:endParaRPr lang="en-US"/>
        </a:p>
      </dgm:t>
    </dgm:pt>
    <dgm:pt modelId="{C0C84D34-0665-4327-B533-AF1E36FDD3AD}" type="parTrans" cxnId="{B7552FC6-62E0-48AE-83DB-5047F376D7E1}">
      <dgm:prSet/>
      <dgm:spPr/>
      <dgm:t>
        <a:bodyPr/>
        <a:lstStyle/>
        <a:p>
          <a:endParaRPr lang="en-US"/>
        </a:p>
      </dgm:t>
    </dgm:pt>
    <dgm:pt modelId="{0AC129DC-75AB-4C94-A61A-5913CD231F01}" type="sibTrans" cxnId="{B7552FC6-62E0-48AE-83DB-5047F376D7E1}">
      <dgm:prSet/>
      <dgm:spPr/>
      <dgm:t>
        <a:bodyPr/>
        <a:lstStyle/>
        <a:p>
          <a:endParaRPr lang="en-US"/>
        </a:p>
      </dgm:t>
    </dgm:pt>
    <dgm:pt modelId="{73EF0214-120C-4D98-8477-C1F547B69608}">
      <dgm:prSet/>
      <dgm:spPr/>
      <dgm:t>
        <a:bodyPr/>
        <a:lstStyle/>
        <a:p>
          <a:r>
            <a:rPr lang="de-DE"/>
            <a:t>Isolation</a:t>
          </a:r>
          <a:endParaRPr lang="en-US"/>
        </a:p>
      </dgm:t>
    </dgm:pt>
    <dgm:pt modelId="{C801EBC9-28C4-4AE6-AB92-967D9BB11FD9}" type="parTrans" cxnId="{FD9DF452-F3EF-44FD-AF12-3B2A2412D05C}">
      <dgm:prSet/>
      <dgm:spPr/>
      <dgm:t>
        <a:bodyPr/>
        <a:lstStyle/>
        <a:p>
          <a:endParaRPr lang="en-US"/>
        </a:p>
      </dgm:t>
    </dgm:pt>
    <dgm:pt modelId="{A38E6E91-4707-45BF-A8CB-72E3D9B3F71C}" type="sibTrans" cxnId="{FD9DF452-F3EF-44FD-AF12-3B2A2412D05C}">
      <dgm:prSet/>
      <dgm:spPr/>
      <dgm:t>
        <a:bodyPr/>
        <a:lstStyle/>
        <a:p>
          <a:endParaRPr lang="en-US"/>
        </a:p>
      </dgm:t>
    </dgm:pt>
    <dgm:pt modelId="{61A06834-0EA7-4474-BAFF-16FB50E1D2D0}">
      <dgm:prSet/>
      <dgm:spPr/>
      <dgm:t>
        <a:bodyPr/>
        <a:lstStyle/>
        <a:p>
          <a:r>
            <a:rPr lang="de-DE"/>
            <a:t>Scalability</a:t>
          </a:r>
          <a:endParaRPr lang="en-US"/>
        </a:p>
      </dgm:t>
    </dgm:pt>
    <dgm:pt modelId="{3BCEC777-BCB6-4FC2-8B5E-3288B6BF0423}" type="parTrans" cxnId="{29D2FEB6-4437-4503-A3F7-576A9E36DB5C}">
      <dgm:prSet/>
      <dgm:spPr/>
      <dgm:t>
        <a:bodyPr/>
        <a:lstStyle/>
        <a:p>
          <a:endParaRPr lang="en-US"/>
        </a:p>
      </dgm:t>
    </dgm:pt>
    <dgm:pt modelId="{51D7E965-D739-4E56-A7C9-3687E6E1DF7F}" type="sibTrans" cxnId="{29D2FEB6-4437-4503-A3F7-576A9E36DB5C}">
      <dgm:prSet/>
      <dgm:spPr/>
      <dgm:t>
        <a:bodyPr/>
        <a:lstStyle/>
        <a:p>
          <a:endParaRPr lang="en-US"/>
        </a:p>
      </dgm:t>
    </dgm:pt>
    <dgm:pt modelId="{CDE5ADF2-4680-4DE6-A26C-86BEE063024D}" type="pres">
      <dgm:prSet presAssocID="{8CE09150-842F-4E98-86D6-5B3F81A07AEE}" presName="root" presStyleCnt="0">
        <dgm:presLayoutVars>
          <dgm:dir/>
          <dgm:resizeHandles val="exact"/>
        </dgm:presLayoutVars>
      </dgm:prSet>
      <dgm:spPr/>
    </dgm:pt>
    <dgm:pt modelId="{DE5F8C11-7E73-4121-9E71-56943CF66CFF}" type="pres">
      <dgm:prSet presAssocID="{9C95EE37-CF1D-4849-B6AA-FEB965CAC36E}" presName="compNode" presStyleCnt="0"/>
      <dgm:spPr/>
    </dgm:pt>
    <dgm:pt modelId="{362FA9DE-0A9C-4E19-97D0-08B138EB25BC}" type="pres">
      <dgm:prSet presAssocID="{9C95EE37-CF1D-4849-B6AA-FEB965CAC3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76EB278-0AFB-4727-A6D3-24BF803C0462}" type="pres">
      <dgm:prSet presAssocID="{9C95EE37-CF1D-4849-B6AA-FEB965CAC36E}" presName="iconSpace" presStyleCnt="0"/>
      <dgm:spPr/>
    </dgm:pt>
    <dgm:pt modelId="{89BDB1AB-95DF-4754-A5A6-8C73A678F613}" type="pres">
      <dgm:prSet presAssocID="{9C95EE37-CF1D-4849-B6AA-FEB965CAC36E}" presName="parTx" presStyleLbl="revTx" presStyleIdx="0" presStyleCnt="4">
        <dgm:presLayoutVars>
          <dgm:chMax val="0"/>
          <dgm:chPref val="0"/>
        </dgm:presLayoutVars>
      </dgm:prSet>
      <dgm:spPr/>
    </dgm:pt>
    <dgm:pt modelId="{0A18B06C-A339-4D90-8BC5-930CAFDB3891}" type="pres">
      <dgm:prSet presAssocID="{9C95EE37-CF1D-4849-B6AA-FEB965CAC36E}" presName="txSpace" presStyleCnt="0"/>
      <dgm:spPr/>
    </dgm:pt>
    <dgm:pt modelId="{A2B04C81-36F5-4EBA-9914-AEDEEBFD6590}" type="pres">
      <dgm:prSet presAssocID="{9C95EE37-CF1D-4849-B6AA-FEB965CAC36E}" presName="desTx" presStyleLbl="revTx" presStyleIdx="1" presStyleCnt="4">
        <dgm:presLayoutVars/>
      </dgm:prSet>
      <dgm:spPr/>
    </dgm:pt>
    <dgm:pt modelId="{898988EF-B3D5-481B-A791-4A3848295471}" type="pres">
      <dgm:prSet presAssocID="{4E27CBF6-3EC0-4CBF-8F73-931ED84391FC}" presName="sibTrans" presStyleCnt="0"/>
      <dgm:spPr/>
    </dgm:pt>
    <dgm:pt modelId="{CCDD4679-2DDA-4A31-8E46-B2C75DD788BA}" type="pres">
      <dgm:prSet presAssocID="{37040FFD-7206-47E4-A560-47CB24AC6CDE}" presName="compNode" presStyleCnt="0"/>
      <dgm:spPr/>
    </dgm:pt>
    <dgm:pt modelId="{A95033DD-DAB9-4461-A1D7-6FEC453EE92F}" type="pres">
      <dgm:prSet presAssocID="{37040FFD-7206-47E4-A560-47CB24AC6C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A7E737-51A3-48E2-BC1E-C0025A7E0CBC}" type="pres">
      <dgm:prSet presAssocID="{37040FFD-7206-47E4-A560-47CB24AC6CDE}" presName="iconSpace" presStyleCnt="0"/>
      <dgm:spPr/>
    </dgm:pt>
    <dgm:pt modelId="{A87A5817-F268-4CF0-A097-E3C84E486C16}" type="pres">
      <dgm:prSet presAssocID="{37040FFD-7206-47E4-A560-47CB24AC6CDE}" presName="parTx" presStyleLbl="revTx" presStyleIdx="2" presStyleCnt="4">
        <dgm:presLayoutVars>
          <dgm:chMax val="0"/>
          <dgm:chPref val="0"/>
        </dgm:presLayoutVars>
      </dgm:prSet>
      <dgm:spPr/>
    </dgm:pt>
    <dgm:pt modelId="{EEECA948-5F80-432E-ADEF-B2CE47EC6C2A}" type="pres">
      <dgm:prSet presAssocID="{37040FFD-7206-47E4-A560-47CB24AC6CDE}" presName="txSpace" presStyleCnt="0"/>
      <dgm:spPr/>
    </dgm:pt>
    <dgm:pt modelId="{D798BDC9-5F36-486F-832A-C3E044597B3A}" type="pres">
      <dgm:prSet presAssocID="{37040FFD-7206-47E4-A560-47CB24AC6CDE}" presName="desTx" presStyleLbl="revTx" presStyleIdx="3" presStyleCnt="4">
        <dgm:presLayoutVars/>
      </dgm:prSet>
      <dgm:spPr/>
    </dgm:pt>
  </dgm:ptLst>
  <dgm:cxnLst>
    <dgm:cxn modelId="{902F6D13-BE8C-4826-A62E-6EAD613CC054}" type="presOf" srcId="{37040FFD-7206-47E4-A560-47CB24AC6CDE}" destId="{A87A5817-F268-4CF0-A097-E3C84E486C16}" srcOrd="0" destOrd="0" presId="urn:microsoft.com/office/officeart/2018/5/layout/CenteredIconLabelDescriptionList"/>
    <dgm:cxn modelId="{CA1AA768-9F7D-4DCB-8A69-4FA2FECD1BDA}" type="presOf" srcId="{61A06834-0EA7-4474-BAFF-16FB50E1D2D0}" destId="{D798BDC9-5F36-486F-832A-C3E044597B3A}" srcOrd="0" destOrd="2" presId="urn:microsoft.com/office/officeart/2018/5/layout/CenteredIconLabelDescriptionList"/>
    <dgm:cxn modelId="{705B146C-BDB0-4C03-9D4F-BCCB7788238E}" type="presOf" srcId="{8CE09150-842F-4E98-86D6-5B3F81A07AEE}" destId="{CDE5ADF2-4680-4DE6-A26C-86BEE063024D}" srcOrd="0" destOrd="0" presId="urn:microsoft.com/office/officeart/2018/5/layout/CenteredIconLabelDescriptionList"/>
    <dgm:cxn modelId="{FD9DF452-F3EF-44FD-AF12-3B2A2412D05C}" srcId="{37040FFD-7206-47E4-A560-47CB24AC6CDE}" destId="{73EF0214-120C-4D98-8477-C1F547B69608}" srcOrd="1" destOrd="0" parTransId="{C801EBC9-28C4-4AE6-AB92-967D9BB11FD9}" sibTransId="{A38E6E91-4707-45BF-A8CB-72E3D9B3F71C}"/>
    <dgm:cxn modelId="{28DEF17E-517A-4933-A0FA-AD6091383EF5}" srcId="{8CE09150-842F-4E98-86D6-5B3F81A07AEE}" destId="{9C95EE37-CF1D-4849-B6AA-FEB965CAC36E}" srcOrd="0" destOrd="0" parTransId="{4FA0461A-8327-469D-BAAA-6FB3CBD1526E}" sibTransId="{4E27CBF6-3EC0-4CBF-8F73-931ED84391FC}"/>
    <dgm:cxn modelId="{A8AAC1A2-6DD1-40E1-874F-CEFEF5E28953}" srcId="{8CE09150-842F-4E98-86D6-5B3F81A07AEE}" destId="{37040FFD-7206-47E4-A560-47CB24AC6CDE}" srcOrd="1" destOrd="0" parTransId="{FEF4A772-258F-4083-9D44-77C22F3A65DB}" sibTransId="{4B966F6E-AD8A-4AD4-A8B7-913533715464}"/>
    <dgm:cxn modelId="{93FCDFAF-7BF8-45C6-8DE2-B5B1A4E806FB}" type="presOf" srcId="{9C95EE37-CF1D-4849-B6AA-FEB965CAC36E}" destId="{89BDB1AB-95DF-4754-A5A6-8C73A678F613}" srcOrd="0" destOrd="0" presId="urn:microsoft.com/office/officeart/2018/5/layout/CenteredIconLabelDescriptionList"/>
    <dgm:cxn modelId="{29D2FEB6-4437-4503-A3F7-576A9E36DB5C}" srcId="{37040FFD-7206-47E4-A560-47CB24AC6CDE}" destId="{61A06834-0EA7-4474-BAFF-16FB50E1D2D0}" srcOrd="2" destOrd="0" parTransId="{3BCEC777-BCB6-4FC2-8B5E-3288B6BF0423}" sibTransId="{51D7E965-D739-4E56-A7C9-3687E6E1DF7F}"/>
    <dgm:cxn modelId="{B7552FC6-62E0-48AE-83DB-5047F376D7E1}" srcId="{37040FFD-7206-47E4-A560-47CB24AC6CDE}" destId="{5A5EFCDF-96CE-4939-8769-B4C271E6F912}" srcOrd="0" destOrd="0" parTransId="{C0C84D34-0665-4327-B533-AF1E36FDD3AD}" sibTransId="{0AC129DC-75AB-4C94-A61A-5913CD231F01}"/>
    <dgm:cxn modelId="{603BA8F4-DCE1-41ED-BDB9-990758565297}" type="presOf" srcId="{73EF0214-120C-4D98-8477-C1F547B69608}" destId="{D798BDC9-5F36-486F-832A-C3E044597B3A}" srcOrd="0" destOrd="1" presId="urn:microsoft.com/office/officeart/2018/5/layout/CenteredIconLabelDescriptionList"/>
    <dgm:cxn modelId="{FBDABBFC-356C-4C12-8DCB-AC8AA97EB353}" type="presOf" srcId="{5A5EFCDF-96CE-4939-8769-B4C271E6F912}" destId="{D798BDC9-5F36-486F-832A-C3E044597B3A}" srcOrd="0" destOrd="0" presId="urn:microsoft.com/office/officeart/2018/5/layout/CenteredIconLabelDescriptionList"/>
    <dgm:cxn modelId="{D4DA811B-30C6-40E7-95E0-D74069D4F7AD}" type="presParOf" srcId="{CDE5ADF2-4680-4DE6-A26C-86BEE063024D}" destId="{DE5F8C11-7E73-4121-9E71-56943CF66CFF}" srcOrd="0" destOrd="0" presId="urn:microsoft.com/office/officeart/2018/5/layout/CenteredIconLabelDescriptionList"/>
    <dgm:cxn modelId="{C5010888-F566-430D-A227-42CFDAAFF7EE}" type="presParOf" srcId="{DE5F8C11-7E73-4121-9E71-56943CF66CFF}" destId="{362FA9DE-0A9C-4E19-97D0-08B138EB25BC}" srcOrd="0" destOrd="0" presId="urn:microsoft.com/office/officeart/2018/5/layout/CenteredIconLabelDescriptionList"/>
    <dgm:cxn modelId="{F12F8CEA-70B4-496F-9EE6-060F3957A91C}" type="presParOf" srcId="{DE5F8C11-7E73-4121-9E71-56943CF66CFF}" destId="{176EB278-0AFB-4727-A6D3-24BF803C0462}" srcOrd="1" destOrd="0" presId="urn:microsoft.com/office/officeart/2018/5/layout/CenteredIconLabelDescriptionList"/>
    <dgm:cxn modelId="{C488EB8E-38D0-4A97-8031-90ED85A60DD2}" type="presParOf" srcId="{DE5F8C11-7E73-4121-9E71-56943CF66CFF}" destId="{89BDB1AB-95DF-4754-A5A6-8C73A678F613}" srcOrd="2" destOrd="0" presId="urn:microsoft.com/office/officeart/2018/5/layout/CenteredIconLabelDescriptionList"/>
    <dgm:cxn modelId="{1B9CF68A-7C43-4CD9-8D6F-7DD25DC73401}" type="presParOf" srcId="{DE5F8C11-7E73-4121-9E71-56943CF66CFF}" destId="{0A18B06C-A339-4D90-8BC5-930CAFDB3891}" srcOrd="3" destOrd="0" presId="urn:microsoft.com/office/officeart/2018/5/layout/CenteredIconLabelDescriptionList"/>
    <dgm:cxn modelId="{A8984226-56C1-4D63-B823-61F7E1F1DEEF}" type="presParOf" srcId="{DE5F8C11-7E73-4121-9E71-56943CF66CFF}" destId="{A2B04C81-36F5-4EBA-9914-AEDEEBFD6590}" srcOrd="4" destOrd="0" presId="urn:microsoft.com/office/officeart/2018/5/layout/CenteredIconLabelDescriptionList"/>
    <dgm:cxn modelId="{A2D77A40-B240-4E78-B66F-E28E2C5C7189}" type="presParOf" srcId="{CDE5ADF2-4680-4DE6-A26C-86BEE063024D}" destId="{898988EF-B3D5-481B-A791-4A3848295471}" srcOrd="1" destOrd="0" presId="urn:microsoft.com/office/officeart/2018/5/layout/CenteredIconLabelDescriptionList"/>
    <dgm:cxn modelId="{778D44EB-135C-48B7-9E60-AC42ACC9FCE4}" type="presParOf" srcId="{CDE5ADF2-4680-4DE6-A26C-86BEE063024D}" destId="{CCDD4679-2DDA-4A31-8E46-B2C75DD788BA}" srcOrd="2" destOrd="0" presId="urn:microsoft.com/office/officeart/2018/5/layout/CenteredIconLabelDescriptionList"/>
    <dgm:cxn modelId="{9F5C3E53-9D55-494E-9CEF-C4199896EDEA}" type="presParOf" srcId="{CCDD4679-2DDA-4A31-8E46-B2C75DD788BA}" destId="{A95033DD-DAB9-4461-A1D7-6FEC453EE92F}" srcOrd="0" destOrd="0" presId="urn:microsoft.com/office/officeart/2018/5/layout/CenteredIconLabelDescriptionList"/>
    <dgm:cxn modelId="{E2858E89-46E8-44D4-A717-C457089C93D6}" type="presParOf" srcId="{CCDD4679-2DDA-4A31-8E46-B2C75DD788BA}" destId="{B5A7E737-51A3-48E2-BC1E-C0025A7E0CBC}" srcOrd="1" destOrd="0" presId="urn:microsoft.com/office/officeart/2018/5/layout/CenteredIconLabelDescriptionList"/>
    <dgm:cxn modelId="{AD8E4D44-9058-4227-80EF-3EAC29498505}" type="presParOf" srcId="{CCDD4679-2DDA-4A31-8E46-B2C75DD788BA}" destId="{A87A5817-F268-4CF0-A097-E3C84E486C16}" srcOrd="2" destOrd="0" presId="urn:microsoft.com/office/officeart/2018/5/layout/CenteredIconLabelDescriptionList"/>
    <dgm:cxn modelId="{6F4EBAF8-04B4-470E-B2C1-BC01DED5CCF8}" type="presParOf" srcId="{CCDD4679-2DDA-4A31-8E46-B2C75DD788BA}" destId="{EEECA948-5F80-432E-ADEF-B2CE47EC6C2A}" srcOrd="3" destOrd="0" presId="urn:microsoft.com/office/officeart/2018/5/layout/CenteredIconLabelDescriptionList"/>
    <dgm:cxn modelId="{C9F81A07-F7A5-436D-BAE0-0BCC1DEF3B25}" type="presParOf" srcId="{CCDD4679-2DDA-4A31-8E46-B2C75DD788BA}" destId="{D798BDC9-5F36-486F-832A-C3E044597B3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4F978-0201-46B1-ABF5-B81BF1F907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BE3A78-E1CF-4FEA-B16C-EEEBDBD3A6A2}">
      <dgm:prSet/>
      <dgm:spPr/>
      <dgm:t>
        <a:bodyPr/>
        <a:lstStyle/>
        <a:p>
          <a:r>
            <a:rPr lang="de-DE"/>
            <a:t>Uses state file </a:t>
          </a:r>
          <a:r>
            <a:rPr lang="en-US"/>
            <a:t>to track current status</a:t>
          </a:r>
        </a:p>
      </dgm:t>
    </dgm:pt>
    <dgm:pt modelId="{30BE9721-09CB-46F8-B872-7FC20718EBCF}" type="parTrans" cxnId="{49567135-ACE6-437F-BD84-E2E6C2C86B4A}">
      <dgm:prSet/>
      <dgm:spPr/>
      <dgm:t>
        <a:bodyPr/>
        <a:lstStyle/>
        <a:p>
          <a:endParaRPr lang="en-US"/>
        </a:p>
      </dgm:t>
    </dgm:pt>
    <dgm:pt modelId="{E100F8D1-E594-4A37-B083-1F60CC023E89}" type="sibTrans" cxnId="{49567135-ACE6-437F-BD84-E2E6C2C86B4A}">
      <dgm:prSet/>
      <dgm:spPr/>
      <dgm:t>
        <a:bodyPr/>
        <a:lstStyle/>
        <a:p>
          <a:endParaRPr lang="en-US"/>
        </a:p>
      </dgm:t>
    </dgm:pt>
    <dgm:pt modelId="{E9D09CE1-8F4E-4FFD-B24C-707BAF77BA72}">
      <dgm:prSet/>
      <dgm:spPr/>
      <dgm:t>
        <a:bodyPr/>
        <a:lstStyle/>
        <a:p>
          <a:r>
            <a:rPr lang="de-DE"/>
            <a:t>Key points:</a:t>
          </a:r>
          <a:endParaRPr lang="en-US"/>
        </a:p>
      </dgm:t>
    </dgm:pt>
    <dgm:pt modelId="{EDEE8FD2-7464-4544-B273-BF5B8D7DEE97}" type="parTrans" cxnId="{6E1B5E60-3CD5-400A-8EC4-9C1F1FCA67CA}">
      <dgm:prSet/>
      <dgm:spPr/>
      <dgm:t>
        <a:bodyPr/>
        <a:lstStyle/>
        <a:p>
          <a:endParaRPr lang="en-US"/>
        </a:p>
      </dgm:t>
    </dgm:pt>
    <dgm:pt modelId="{6EB0F3B9-F2F0-4C22-933D-FEE9A65CC5B5}" type="sibTrans" cxnId="{6E1B5E60-3CD5-400A-8EC4-9C1F1FCA67CA}">
      <dgm:prSet/>
      <dgm:spPr/>
      <dgm:t>
        <a:bodyPr/>
        <a:lstStyle/>
        <a:p>
          <a:endParaRPr lang="en-US"/>
        </a:p>
      </dgm:t>
    </dgm:pt>
    <dgm:pt modelId="{F2D15400-E926-4D52-8D0E-69BB74816CB9}">
      <dgm:prSet/>
      <dgm:spPr/>
      <dgm:t>
        <a:bodyPr/>
        <a:lstStyle/>
        <a:p>
          <a:r>
            <a:rPr lang="en-US"/>
            <a:t>Secure and encrypt the state file.</a:t>
          </a:r>
        </a:p>
      </dgm:t>
    </dgm:pt>
    <dgm:pt modelId="{01082DF2-E65B-49ED-B54C-7296D4642547}" type="parTrans" cxnId="{01D242D8-1FEE-4719-AE31-F672823EE163}">
      <dgm:prSet/>
      <dgm:spPr/>
      <dgm:t>
        <a:bodyPr/>
        <a:lstStyle/>
        <a:p>
          <a:endParaRPr lang="en-US"/>
        </a:p>
      </dgm:t>
    </dgm:pt>
    <dgm:pt modelId="{A54417AB-52A7-4B1F-ACCC-D9426C19D00D}" type="sibTrans" cxnId="{01D242D8-1FEE-4719-AE31-F672823EE163}">
      <dgm:prSet/>
      <dgm:spPr/>
      <dgm:t>
        <a:bodyPr/>
        <a:lstStyle/>
        <a:p>
          <a:endParaRPr lang="en-US"/>
        </a:p>
      </dgm:t>
    </dgm:pt>
    <dgm:pt modelId="{58D19152-9117-4B5C-A2D4-FC638D54C43B}">
      <dgm:prSet/>
      <dgm:spPr/>
      <dgm:t>
        <a:bodyPr/>
        <a:lstStyle/>
        <a:p>
          <a:r>
            <a:rPr lang="en-US"/>
            <a:t>Use </a:t>
          </a:r>
          <a:r>
            <a:rPr lang="en-US" b="1"/>
            <a:t>Terraform Locking</a:t>
          </a:r>
          <a:r>
            <a:rPr lang="en-US"/>
            <a:t> to avoid conflicts.</a:t>
          </a:r>
        </a:p>
      </dgm:t>
    </dgm:pt>
    <dgm:pt modelId="{1DD6974B-34C0-4986-BDBE-395D3749C5AE}" type="parTrans" cxnId="{FD016775-E9A6-4CD1-BB61-1917078A77F7}">
      <dgm:prSet/>
      <dgm:spPr/>
      <dgm:t>
        <a:bodyPr/>
        <a:lstStyle/>
        <a:p>
          <a:endParaRPr lang="en-US"/>
        </a:p>
      </dgm:t>
    </dgm:pt>
    <dgm:pt modelId="{92D4C354-D1E9-48A7-A337-ABF4FC473F07}" type="sibTrans" cxnId="{FD016775-E9A6-4CD1-BB61-1917078A77F7}">
      <dgm:prSet/>
      <dgm:spPr/>
      <dgm:t>
        <a:bodyPr/>
        <a:lstStyle/>
        <a:p>
          <a:endParaRPr lang="en-US"/>
        </a:p>
      </dgm:t>
    </dgm:pt>
    <dgm:pt modelId="{26060B39-92AD-4B3E-B534-C94986E46AD1}">
      <dgm:prSet/>
      <dgm:spPr/>
      <dgm:t>
        <a:bodyPr/>
        <a:lstStyle/>
        <a:p>
          <a:r>
            <a:rPr lang="en-US"/>
            <a:t>Use remote state backend like AWS S3 for collaboration</a:t>
          </a:r>
        </a:p>
      </dgm:t>
    </dgm:pt>
    <dgm:pt modelId="{E2F6B1F3-36BA-4F76-86C2-3D4269BD20DA}" type="parTrans" cxnId="{DE2C8415-09FF-4C40-9126-4FA9134BC842}">
      <dgm:prSet/>
      <dgm:spPr/>
      <dgm:t>
        <a:bodyPr/>
        <a:lstStyle/>
        <a:p>
          <a:endParaRPr lang="en-US"/>
        </a:p>
      </dgm:t>
    </dgm:pt>
    <dgm:pt modelId="{79422FCF-54AF-4010-A0AA-495E70E099C3}" type="sibTrans" cxnId="{DE2C8415-09FF-4C40-9126-4FA9134BC842}">
      <dgm:prSet/>
      <dgm:spPr/>
      <dgm:t>
        <a:bodyPr/>
        <a:lstStyle/>
        <a:p>
          <a:endParaRPr lang="en-US"/>
        </a:p>
      </dgm:t>
    </dgm:pt>
    <dgm:pt modelId="{BA194048-083D-4901-9BA4-CC33FC3161B9}" type="pres">
      <dgm:prSet presAssocID="{5CD4F978-0201-46B1-ABF5-B81BF1F90727}" presName="linear" presStyleCnt="0">
        <dgm:presLayoutVars>
          <dgm:dir/>
          <dgm:animLvl val="lvl"/>
          <dgm:resizeHandles val="exact"/>
        </dgm:presLayoutVars>
      </dgm:prSet>
      <dgm:spPr/>
    </dgm:pt>
    <dgm:pt modelId="{9E4555CA-12C2-4E1C-866F-0813077246E1}" type="pres">
      <dgm:prSet presAssocID="{D9BE3A78-E1CF-4FEA-B16C-EEEBDBD3A6A2}" presName="parentLin" presStyleCnt="0"/>
      <dgm:spPr/>
    </dgm:pt>
    <dgm:pt modelId="{FF482299-F4C5-4D09-BFAD-828F0A58C3AE}" type="pres">
      <dgm:prSet presAssocID="{D9BE3A78-E1CF-4FEA-B16C-EEEBDBD3A6A2}" presName="parentLeftMargin" presStyleLbl="node1" presStyleIdx="0" presStyleCnt="2"/>
      <dgm:spPr/>
    </dgm:pt>
    <dgm:pt modelId="{54640096-0310-4253-BA78-8AE450B934B1}" type="pres">
      <dgm:prSet presAssocID="{D9BE3A78-E1CF-4FEA-B16C-EEEBDBD3A6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474BF7-C111-4728-906B-8BE176CC5713}" type="pres">
      <dgm:prSet presAssocID="{D9BE3A78-E1CF-4FEA-B16C-EEEBDBD3A6A2}" presName="negativeSpace" presStyleCnt="0"/>
      <dgm:spPr/>
    </dgm:pt>
    <dgm:pt modelId="{5366F362-D473-42C7-9458-E6C781A6DA47}" type="pres">
      <dgm:prSet presAssocID="{D9BE3A78-E1CF-4FEA-B16C-EEEBDBD3A6A2}" presName="childText" presStyleLbl="conFgAcc1" presStyleIdx="0" presStyleCnt="2">
        <dgm:presLayoutVars>
          <dgm:bulletEnabled val="1"/>
        </dgm:presLayoutVars>
      </dgm:prSet>
      <dgm:spPr/>
    </dgm:pt>
    <dgm:pt modelId="{7667BE47-7574-4C49-9A3F-11BB8E035303}" type="pres">
      <dgm:prSet presAssocID="{E100F8D1-E594-4A37-B083-1F60CC023E89}" presName="spaceBetweenRectangles" presStyleCnt="0"/>
      <dgm:spPr/>
    </dgm:pt>
    <dgm:pt modelId="{A684ED37-77DD-4EF9-A2E7-AB436EA65005}" type="pres">
      <dgm:prSet presAssocID="{E9D09CE1-8F4E-4FFD-B24C-707BAF77BA72}" presName="parentLin" presStyleCnt="0"/>
      <dgm:spPr/>
    </dgm:pt>
    <dgm:pt modelId="{58DDD009-C5C3-4AB7-BAD5-0189D9C4A3E1}" type="pres">
      <dgm:prSet presAssocID="{E9D09CE1-8F4E-4FFD-B24C-707BAF77BA72}" presName="parentLeftMargin" presStyleLbl="node1" presStyleIdx="0" presStyleCnt="2"/>
      <dgm:spPr/>
    </dgm:pt>
    <dgm:pt modelId="{81953DFB-0E72-41E3-ADDC-0EF074684F91}" type="pres">
      <dgm:prSet presAssocID="{E9D09CE1-8F4E-4FFD-B24C-707BAF77BA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B35539-1876-4C01-9884-0785DBE2F9E6}" type="pres">
      <dgm:prSet presAssocID="{E9D09CE1-8F4E-4FFD-B24C-707BAF77BA72}" presName="negativeSpace" presStyleCnt="0"/>
      <dgm:spPr/>
    </dgm:pt>
    <dgm:pt modelId="{23C58404-8009-497F-80D6-68BA32BB57B2}" type="pres">
      <dgm:prSet presAssocID="{E9D09CE1-8F4E-4FFD-B24C-707BAF77BA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E2C8415-09FF-4C40-9126-4FA9134BC842}" srcId="{E9D09CE1-8F4E-4FFD-B24C-707BAF77BA72}" destId="{26060B39-92AD-4B3E-B534-C94986E46AD1}" srcOrd="2" destOrd="0" parTransId="{E2F6B1F3-36BA-4F76-86C2-3D4269BD20DA}" sibTransId="{79422FCF-54AF-4010-A0AA-495E70E099C3}"/>
    <dgm:cxn modelId="{49567135-ACE6-437F-BD84-E2E6C2C86B4A}" srcId="{5CD4F978-0201-46B1-ABF5-B81BF1F90727}" destId="{D9BE3A78-E1CF-4FEA-B16C-EEEBDBD3A6A2}" srcOrd="0" destOrd="0" parTransId="{30BE9721-09CB-46F8-B872-7FC20718EBCF}" sibTransId="{E100F8D1-E594-4A37-B083-1F60CC023E89}"/>
    <dgm:cxn modelId="{6E1B5E60-3CD5-400A-8EC4-9C1F1FCA67CA}" srcId="{5CD4F978-0201-46B1-ABF5-B81BF1F90727}" destId="{E9D09CE1-8F4E-4FFD-B24C-707BAF77BA72}" srcOrd="1" destOrd="0" parTransId="{EDEE8FD2-7464-4544-B273-BF5B8D7DEE97}" sibTransId="{6EB0F3B9-F2F0-4C22-933D-FEE9A65CC5B5}"/>
    <dgm:cxn modelId="{389BAB6F-26C4-4B39-B6E9-A73D9620A15F}" type="presOf" srcId="{F2D15400-E926-4D52-8D0E-69BB74816CB9}" destId="{23C58404-8009-497F-80D6-68BA32BB57B2}" srcOrd="0" destOrd="0" presId="urn:microsoft.com/office/officeart/2005/8/layout/list1"/>
    <dgm:cxn modelId="{FD016775-E9A6-4CD1-BB61-1917078A77F7}" srcId="{E9D09CE1-8F4E-4FFD-B24C-707BAF77BA72}" destId="{58D19152-9117-4B5C-A2D4-FC638D54C43B}" srcOrd="1" destOrd="0" parTransId="{1DD6974B-34C0-4986-BDBE-395D3749C5AE}" sibTransId="{92D4C354-D1E9-48A7-A337-ABF4FC473F07}"/>
    <dgm:cxn modelId="{F0559995-3E8B-4324-BD7A-3C35EC94FDD9}" type="presOf" srcId="{E9D09CE1-8F4E-4FFD-B24C-707BAF77BA72}" destId="{58DDD009-C5C3-4AB7-BAD5-0189D9C4A3E1}" srcOrd="0" destOrd="0" presId="urn:microsoft.com/office/officeart/2005/8/layout/list1"/>
    <dgm:cxn modelId="{54816D9C-F27D-4B12-9962-B80A236F3DFB}" type="presOf" srcId="{D9BE3A78-E1CF-4FEA-B16C-EEEBDBD3A6A2}" destId="{54640096-0310-4253-BA78-8AE450B934B1}" srcOrd="1" destOrd="0" presId="urn:microsoft.com/office/officeart/2005/8/layout/list1"/>
    <dgm:cxn modelId="{0D1CB8A4-4202-4B79-A81B-62956C9551C8}" type="presOf" srcId="{E9D09CE1-8F4E-4FFD-B24C-707BAF77BA72}" destId="{81953DFB-0E72-41E3-ADDC-0EF074684F91}" srcOrd="1" destOrd="0" presId="urn:microsoft.com/office/officeart/2005/8/layout/list1"/>
    <dgm:cxn modelId="{F26348B1-DBEE-423F-A1A2-5A7CDF6A3B72}" type="presOf" srcId="{5CD4F978-0201-46B1-ABF5-B81BF1F90727}" destId="{BA194048-083D-4901-9BA4-CC33FC3161B9}" srcOrd="0" destOrd="0" presId="urn:microsoft.com/office/officeart/2005/8/layout/list1"/>
    <dgm:cxn modelId="{88DB92B5-DD00-4C4E-9E47-061340115FA7}" type="presOf" srcId="{58D19152-9117-4B5C-A2D4-FC638D54C43B}" destId="{23C58404-8009-497F-80D6-68BA32BB57B2}" srcOrd="0" destOrd="1" presId="urn:microsoft.com/office/officeart/2005/8/layout/list1"/>
    <dgm:cxn modelId="{6C6FFDC9-6CC9-44C9-9A79-34D2885E6545}" type="presOf" srcId="{D9BE3A78-E1CF-4FEA-B16C-EEEBDBD3A6A2}" destId="{FF482299-F4C5-4D09-BFAD-828F0A58C3AE}" srcOrd="0" destOrd="0" presId="urn:microsoft.com/office/officeart/2005/8/layout/list1"/>
    <dgm:cxn modelId="{01D242D8-1FEE-4719-AE31-F672823EE163}" srcId="{E9D09CE1-8F4E-4FFD-B24C-707BAF77BA72}" destId="{F2D15400-E926-4D52-8D0E-69BB74816CB9}" srcOrd="0" destOrd="0" parTransId="{01082DF2-E65B-49ED-B54C-7296D4642547}" sibTransId="{A54417AB-52A7-4B1F-ACCC-D9426C19D00D}"/>
    <dgm:cxn modelId="{A98A04E4-5394-4673-97D3-5DDF4620B325}" type="presOf" srcId="{26060B39-92AD-4B3E-B534-C94986E46AD1}" destId="{23C58404-8009-497F-80D6-68BA32BB57B2}" srcOrd="0" destOrd="2" presId="urn:microsoft.com/office/officeart/2005/8/layout/list1"/>
    <dgm:cxn modelId="{A1C1116E-D28C-4FEA-859C-91D6AF378DBA}" type="presParOf" srcId="{BA194048-083D-4901-9BA4-CC33FC3161B9}" destId="{9E4555CA-12C2-4E1C-866F-0813077246E1}" srcOrd="0" destOrd="0" presId="urn:microsoft.com/office/officeart/2005/8/layout/list1"/>
    <dgm:cxn modelId="{8A928090-F999-4721-BDD5-23D7AE810583}" type="presParOf" srcId="{9E4555CA-12C2-4E1C-866F-0813077246E1}" destId="{FF482299-F4C5-4D09-BFAD-828F0A58C3AE}" srcOrd="0" destOrd="0" presId="urn:microsoft.com/office/officeart/2005/8/layout/list1"/>
    <dgm:cxn modelId="{9A38CEEB-BCE5-4A15-82CB-879BABDF63D2}" type="presParOf" srcId="{9E4555CA-12C2-4E1C-866F-0813077246E1}" destId="{54640096-0310-4253-BA78-8AE450B934B1}" srcOrd="1" destOrd="0" presId="urn:microsoft.com/office/officeart/2005/8/layout/list1"/>
    <dgm:cxn modelId="{0BB92E34-299D-4FF1-82D5-02BCEB8A5D88}" type="presParOf" srcId="{BA194048-083D-4901-9BA4-CC33FC3161B9}" destId="{20474BF7-C111-4728-906B-8BE176CC5713}" srcOrd="1" destOrd="0" presId="urn:microsoft.com/office/officeart/2005/8/layout/list1"/>
    <dgm:cxn modelId="{39D18D7F-5FD6-4D0D-B346-533538288822}" type="presParOf" srcId="{BA194048-083D-4901-9BA4-CC33FC3161B9}" destId="{5366F362-D473-42C7-9458-E6C781A6DA47}" srcOrd="2" destOrd="0" presId="urn:microsoft.com/office/officeart/2005/8/layout/list1"/>
    <dgm:cxn modelId="{EABD68B3-FAE1-4C0C-892B-990B02D4134E}" type="presParOf" srcId="{BA194048-083D-4901-9BA4-CC33FC3161B9}" destId="{7667BE47-7574-4C49-9A3F-11BB8E035303}" srcOrd="3" destOrd="0" presId="urn:microsoft.com/office/officeart/2005/8/layout/list1"/>
    <dgm:cxn modelId="{D6ED14C8-C2FC-46D5-B444-E4DEEDB14245}" type="presParOf" srcId="{BA194048-083D-4901-9BA4-CC33FC3161B9}" destId="{A684ED37-77DD-4EF9-A2E7-AB436EA65005}" srcOrd="4" destOrd="0" presId="urn:microsoft.com/office/officeart/2005/8/layout/list1"/>
    <dgm:cxn modelId="{CF052EA4-DECE-4568-9E26-BC673349883C}" type="presParOf" srcId="{A684ED37-77DD-4EF9-A2E7-AB436EA65005}" destId="{58DDD009-C5C3-4AB7-BAD5-0189D9C4A3E1}" srcOrd="0" destOrd="0" presId="urn:microsoft.com/office/officeart/2005/8/layout/list1"/>
    <dgm:cxn modelId="{27B09AB7-B5F4-458D-9DBD-114437D4ACC0}" type="presParOf" srcId="{A684ED37-77DD-4EF9-A2E7-AB436EA65005}" destId="{81953DFB-0E72-41E3-ADDC-0EF074684F91}" srcOrd="1" destOrd="0" presId="urn:microsoft.com/office/officeart/2005/8/layout/list1"/>
    <dgm:cxn modelId="{05B58D65-CA02-4C1F-8B7F-51F2408925DF}" type="presParOf" srcId="{BA194048-083D-4901-9BA4-CC33FC3161B9}" destId="{82B35539-1876-4C01-9884-0785DBE2F9E6}" srcOrd="5" destOrd="0" presId="urn:microsoft.com/office/officeart/2005/8/layout/list1"/>
    <dgm:cxn modelId="{49A62309-F51E-429B-8033-8975E4DC20F4}" type="presParOf" srcId="{BA194048-083D-4901-9BA4-CC33FC3161B9}" destId="{23C58404-8009-497F-80D6-68BA32BB57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BE3FD5-ACD1-40D5-9F55-391083F22C38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A21D05-8034-448C-BD9E-3E580C2E6A01}">
      <dgm:prSet/>
      <dgm:spPr/>
      <dgm:t>
        <a:bodyPr/>
        <a:lstStyle/>
        <a:p>
          <a:r>
            <a:rPr lang="de-DE" dirty="0"/>
            <a:t>No hardcoded credentials</a:t>
          </a:r>
          <a:endParaRPr lang="en-US" dirty="0"/>
        </a:p>
      </dgm:t>
    </dgm:pt>
    <dgm:pt modelId="{4319C4A1-2EF3-4F72-AF63-EEB73DE8DDEA}" type="parTrans" cxnId="{67F651FB-EBF2-49C1-9321-A5BB1D60264E}">
      <dgm:prSet/>
      <dgm:spPr/>
      <dgm:t>
        <a:bodyPr/>
        <a:lstStyle/>
        <a:p>
          <a:endParaRPr lang="en-US"/>
        </a:p>
      </dgm:t>
    </dgm:pt>
    <dgm:pt modelId="{D46758C5-8BB4-46EF-91A7-476B1BDCF0EB}" type="sibTrans" cxnId="{67F651FB-EBF2-49C1-9321-A5BB1D60264E}">
      <dgm:prSet/>
      <dgm:spPr/>
      <dgm:t>
        <a:bodyPr/>
        <a:lstStyle/>
        <a:p>
          <a:endParaRPr lang="en-US"/>
        </a:p>
      </dgm:t>
    </dgm:pt>
    <dgm:pt modelId="{498E6467-F18E-4758-A9B1-5BE21DE25CE8}">
      <dgm:prSet/>
      <dgm:spPr/>
      <dgm:t>
        <a:bodyPr/>
        <a:lstStyle/>
        <a:p>
          <a:r>
            <a:rPr lang="de-DE"/>
            <a:t>Vault Provider</a:t>
          </a:r>
          <a:endParaRPr lang="en-US"/>
        </a:p>
      </dgm:t>
    </dgm:pt>
    <dgm:pt modelId="{967F9F00-83EE-4AE9-BD18-06DB56445460}" type="parTrans" cxnId="{1E684494-A08E-4E5B-A5EA-44BF6D079417}">
      <dgm:prSet/>
      <dgm:spPr/>
      <dgm:t>
        <a:bodyPr/>
        <a:lstStyle/>
        <a:p>
          <a:endParaRPr lang="en-US"/>
        </a:p>
      </dgm:t>
    </dgm:pt>
    <dgm:pt modelId="{0CB06B2A-2D17-4631-9ECC-DE9517AAFB21}" type="sibTrans" cxnId="{1E684494-A08E-4E5B-A5EA-44BF6D079417}">
      <dgm:prSet/>
      <dgm:spPr/>
      <dgm:t>
        <a:bodyPr/>
        <a:lstStyle/>
        <a:p>
          <a:endParaRPr lang="en-US"/>
        </a:p>
      </dgm:t>
    </dgm:pt>
    <dgm:pt modelId="{BA814A50-17A0-449C-9E2B-0C7726A303D6}">
      <dgm:prSet/>
      <dgm:spPr/>
      <dgm:t>
        <a:bodyPr/>
        <a:lstStyle/>
        <a:p>
          <a:r>
            <a:rPr lang="de-DE"/>
            <a:t>Manages secrets without direct access</a:t>
          </a:r>
          <a:endParaRPr lang="en-US"/>
        </a:p>
      </dgm:t>
    </dgm:pt>
    <dgm:pt modelId="{CD506138-244A-4111-B767-0C73A93B8F51}" type="parTrans" cxnId="{70990BDC-09BA-41F3-AE8E-CD2338C0CFAE}">
      <dgm:prSet/>
      <dgm:spPr/>
      <dgm:t>
        <a:bodyPr/>
        <a:lstStyle/>
        <a:p>
          <a:endParaRPr lang="en-US"/>
        </a:p>
      </dgm:t>
    </dgm:pt>
    <dgm:pt modelId="{D2A9556C-0F87-4C79-8B1F-C55F39A0C8A1}" type="sibTrans" cxnId="{70990BDC-09BA-41F3-AE8E-CD2338C0CFAE}">
      <dgm:prSet/>
      <dgm:spPr/>
      <dgm:t>
        <a:bodyPr/>
        <a:lstStyle/>
        <a:p>
          <a:endParaRPr lang="en-US"/>
        </a:p>
      </dgm:t>
    </dgm:pt>
    <dgm:pt modelId="{0FEE9102-8026-4732-A190-7053259EF7A4}">
      <dgm:prSet/>
      <dgm:spPr/>
      <dgm:t>
        <a:bodyPr/>
        <a:lstStyle/>
        <a:p>
          <a:r>
            <a:rPr lang="de-DE"/>
            <a:t>Remote backend</a:t>
          </a:r>
          <a:endParaRPr lang="en-US"/>
        </a:p>
      </dgm:t>
    </dgm:pt>
    <dgm:pt modelId="{8620911E-21A6-4AA8-AE70-3B4EF1BEAA24}" type="parTrans" cxnId="{0F32F732-CF3E-4A23-A62C-941FEBE0BC5F}">
      <dgm:prSet/>
      <dgm:spPr/>
      <dgm:t>
        <a:bodyPr/>
        <a:lstStyle/>
        <a:p>
          <a:endParaRPr lang="en-US"/>
        </a:p>
      </dgm:t>
    </dgm:pt>
    <dgm:pt modelId="{B56866A9-2028-438A-91F4-86C2EEA63106}" type="sibTrans" cxnId="{0F32F732-CF3E-4A23-A62C-941FEBE0BC5F}">
      <dgm:prSet/>
      <dgm:spPr/>
      <dgm:t>
        <a:bodyPr/>
        <a:lstStyle/>
        <a:p>
          <a:endParaRPr lang="en-US"/>
        </a:p>
      </dgm:t>
    </dgm:pt>
    <dgm:pt modelId="{24835EA4-849A-43AA-9AD2-B66F3D03D1C0}">
      <dgm:prSet/>
      <dgm:spPr/>
      <dgm:t>
        <a:bodyPr/>
        <a:lstStyle/>
        <a:p>
          <a:r>
            <a:rPr lang="de-DE" dirty="0"/>
            <a:t>Do not put secrets in version control</a:t>
          </a:r>
          <a:endParaRPr lang="en-US" dirty="0"/>
        </a:p>
      </dgm:t>
    </dgm:pt>
    <dgm:pt modelId="{CD5B09EF-629F-4914-B86C-0830972D11FB}" type="parTrans" cxnId="{B4D5102C-B5C6-42AB-9D7C-64E16B548BA2}">
      <dgm:prSet/>
      <dgm:spPr/>
      <dgm:t>
        <a:bodyPr/>
        <a:lstStyle/>
        <a:p>
          <a:endParaRPr lang="en-US"/>
        </a:p>
      </dgm:t>
    </dgm:pt>
    <dgm:pt modelId="{C85BBC18-DA7E-4A4A-8680-950530B845FD}" type="sibTrans" cxnId="{B4D5102C-B5C6-42AB-9D7C-64E16B548BA2}">
      <dgm:prSet/>
      <dgm:spPr/>
      <dgm:t>
        <a:bodyPr/>
        <a:lstStyle/>
        <a:p>
          <a:endParaRPr lang="en-US"/>
        </a:p>
      </dgm:t>
    </dgm:pt>
    <dgm:pt modelId="{DAF317E8-CFA2-4FFE-A98F-E936EEB4BC44}">
      <dgm:prSet/>
      <dgm:spPr/>
      <dgm:t>
        <a:bodyPr/>
        <a:lstStyle/>
        <a:p>
          <a:r>
            <a:rPr lang="de-DE"/>
            <a:t>Plan function</a:t>
          </a:r>
          <a:endParaRPr lang="en-US"/>
        </a:p>
      </dgm:t>
    </dgm:pt>
    <dgm:pt modelId="{B938C285-0441-4298-B16A-BDDB8DBC5D0C}" type="parTrans" cxnId="{C83BB62E-E2B3-4F5D-8F7F-317EEDF22125}">
      <dgm:prSet/>
      <dgm:spPr/>
      <dgm:t>
        <a:bodyPr/>
        <a:lstStyle/>
        <a:p>
          <a:endParaRPr lang="en-US"/>
        </a:p>
      </dgm:t>
    </dgm:pt>
    <dgm:pt modelId="{6B633FE1-3B76-4031-B82F-722E65690CCC}" type="sibTrans" cxnId="{C83BB62E-E2B3-4F5D-8F7F-317EEDF22125}">
      <dgm:prSet/>
      <dgm:spPr/>
      <dgm:t>
        <a:bodyPr/>
        <a:lstStyle/>
        <a:p>
          <a:endParaRPr lang="en-US"/>
        </a:p>
      </dgm:t>
    </dgm:pt>
    <dgm:pt modelId="{DD0EF346-C2D3-463E-87ED-AEDF824E5975}">
      <dgm:prSet/>
      <dgm:spPr/>
      <dgm:t>
        <a:bodyPr/>
        <a:lstStyle/>
        <a:p>
          <a:r>
            <a:rPr lang="de-DE"/>
            <a:t>Preview changes minimize risk</a:t>
          </a:r>
          <a:endParaRPr lang="en-US"/>
        </a:p>
      </dgm:t>
    </dgm:pt>
    <dgm:pt modelId="{B37826F4-5AE1-4CD7-845B-9DD7CDFD1BA1}" type="parTrans" cxnId="{1A231FE3-2B54-45C3-98EF-FADB89DF9131}">
      <dgm:prSet/>
      <dgm:spPr/>
      <dgm:t>
        <a:bodyPr/>
        <a:lstStyle/>
        <a:p>
          <a:endParaRPr lang="en-US"/>
        </a:p>
      </dgm:t>
    </dgm:pt>
    <dgm:pt modelId="{541BE329-EA9D-4815-8266-B108620A3D53}" type="sibTrans" cxnId="{1A231FE3-2B54-45C3-98EF-FADB89DF9131}">
      <dgm:prSet/>
      <dgm:spPr/>
      <dgm:t>
        <a:bodyPr/>
        <a:lstStyle/>
        <a:p>
          <a:endParaRPr lang="en-US"/>
        </a:p>
      </dgm:t>
    </dgm:pt>
    <dgm:pt modelId="{AB33CEF8-9CE1-4EDD-9EB4-3A1E893456D6}" type="pres">
      <dgm:prSet presAssocID="{38BE3FD5-ACD1-40D5-9F55-391083F22C38}" presName="Name0" presStyleCnt="0">
        <dgm:presLayoutVars>
          <dgm:dir/>
          <dgm:animLvl val="lvl"/>
          <dgm:resizeHandles val="exact"/>
        </dgm:presLayoutVars>
      </dgm:prSet>
      <dgm:spPr/>
    </dgm:pt>
    <dgm:pt modelId="{003CFB9E-1263-4331-9BFF-C373A79F6662}" type="pres">
      <dgm:prSet presAssocID="{CFA21D05-8034-448C-BD9E-3E580C2E6A01}" presName="linNode" presStyleCnt="0"/>
      <dgm:spPr/>
    </dgm:pt>
    <dgm:pt modelId="{57BF58B0-0F27-4B7B-A44E-B280296C9450}" type="pres">
      <dgm:prSet presAssocID="{CFA21D05-8034-448C-BD9E-3E580C2E6A0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0EA0FED-F838-462C-8DE5-45803FC76A93}" type="pres">
      <dgm:prSet presAssocID="{D46758C5-8BB4-46EF-91A7-476B1BDCF0EB}" presName="sp" presStyleCnt="0"/>
      <dgm:spPr/>
    </dgm:pt>
    <dgm:pt modelId="{A49CAD8B-6A3A-4B1A-A851-26B13560B700}" type="pres">
      <dgm:prSet presAssocID="{498E6467-F18E-4758-A9B1-5BE21DE25CE8}" presName="linNode" presStyleCnt="0"/>
      <dgm:spPr/>
    </dgm:pt>
    <dgm:pt modelId="{80EC3E53-C26D-446E-A609-16B9A3890E50}" type="pres">
      <dgm:prSet presAssocID="{498E6467-F18E-4758-A9B1-5BE21DE25CE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41939F-7F86-4E4F-A11F-AEA16E466787}" type="pres">
      <dgm:prSet presAssocID="{498E6467-F18E-4758-A9B1-5BE21DE25CE8}" presName="descendantText" presStyleLbl="alignAccFollowNode1" presStyleIdx="0" presStyleCnt="3">
        <dgm:presLayoutVars>
          <dgm:bulletEnabled val="1"/>
        </dgm:presLayoutVars>
      </dgm:prSet>
      <dgm:spPr/>
    </dgm:pt>
    <dgm:pt modelId="{DC51A123-4F0B-4DD8-A198-E5339D988A48}" type="pres">
      <dgm:prSet presAssocID="{0CB06B2A-2D17-4631-9ECC-DE9517AAFB21}" presName="sp" presStyleCnt="0"/>
      <dgm:spPr/>
    </dgm:pt>
    <dgm:pt modelId="{4EBDBEDD-55B2-491B-B992-CE89010AECD9}" type="pres">
      <dgm:prSet presAssocID="{0FEE9102-8026-4732-A190-7053259EF7A4}" presName="linNode" presStyleCnt="0"/>
      <dgm:spPr/>
    </dgm:pt>
    <dgm:pt modelId="{2009F75A-2F68-4B47-BD99-F2229DCFB38E}" type="pres">
      <dgm:prSet presAssocID="{0FEE9102-8026-4732-A190-7053259EF7A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4C36A7-6F39-4943-9168-C4CA1785AE46}" type="pres">
      <dgm:prSet presAssocID="{0FEE9102-8026-4732-A190-7053259EF7A4}" presName="descendantText" presStyleLbl="alignAccFollowNode1" presStyleIdx="1" presStyleCnt="3">
        <dgm:presLayoutVars>
          <dgm:bulletEnabled val="1"/>
        </dgm:presLayoutVars>
      </dgm:prSet>
      <dgm:spPr/>
    </dgm:pt>
    <dgm:pt modelId="{2EA905E8-AD9F-4AE7-AA7E-6DD9F99920BD}" type="pres">
      <dgm:prSet presAssocID="{B56866A9-2028-438A-91F4-86C2EEA63106}" presName="sp" presStyleCnt="0"/>
      <dgm:spPr/>
    </dgm:pt>
    <dgm:pt modelId="{6246D274-E351-4DEB-80C0-C06FF2932BE6}" type="pres">
      <dgm:prSet presAssocID="{DAF317E8-CFA2-4FFE-A98F-E936EEB4BC44}" presName="linNode" presStyleCnt="0"/>
      <dgm:spPr/>
    </dgm:pt>
    <dgm:pt modelId="{27BE1D7E-153D-4F2C-83D9-B5B17E50E431}" type="pres">
      <dgm:prSet presAssocID="{DAF317E8-CFA2-4FFE-A98F-E936EEB4BC4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0847DB1-CD57-4F40-A247-35FE158BDBC0}" type="pres">
      <dgm:prSet presAssocID="{DAF317E8-CFA2-4FFE-A98F-E936EEB4BC4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BF48D0B-59B2-4787-A169-64EDA7EE716E}" type="presOf" srcId="{38BE3FD5-ACD1-40D5-9F55-391083F22C38}" destId="{AB33CEF8-9CE1-4EDD-9EB4-3A1E893456D6}" srcOrd="0" destOrd="0" presId="urn:microsoft.com/office/officeart/2005/8/layout/vList5"/>
    <dgm:cxn modelId="{B4D5102C-B5C6-42AB-9D7C-64E16B548BA2}" srcId="{0FEE9102-8026-4732-A190-7053259EF7A4}" destId="{24835EA4-849A-43AA-9AD2-B66F3D03D1C0}" srcOrd="0" destOrd="0" parTransId="{CD5B09EF-629F-4914-B86C-0830972D11FB}" sibTransId="{C85BBC18-DA7E-4A4A-8680-950530B845FD}"/>
    <dgm:cxn modelId="{C83BB62E-E2B3-4F5D-8F7F-317EEDF22125}" srcId="{38BE3FD5-ACD1-40D5-9F55-391083F22C38}" destId="{DAF317E8-CFA2-4FFE-A98F-E936EEB4BC44}" srcOrd="3" destOrd="0" parTransId="{B938C285-0441-4298-B16A-BDDB8DBC5D0C}" sibTransId="{6B633FE1-3B76-4031-B82F-722E65690CCC}"/>
    <dgm:cxn modelId="{0F32F732-CF3E-4A23-A62C-941FEBE0BC5F}" srcId="{38BE3FD5-ACD1-40D5-9F55-391083F22C38}" destId="{0FEE9102-8026-4732-A190-7053259EF7A4}" srcOrd="2" destOrd="0" parTransId="{8620911E-21A6-4AA8-AE70-3B4EF1BEAA24}" sibTransId="{B56866A9-2028-438A-91F4-86C2EEA63106}"/>
    <dgm:cxn modelId="{1C7CE537-38BF-4DFA-94F3-3EA55AAC60E0}" type="presOf" srcId="{DD0EF346-C2D3-463E-87ED-AEDF824E5975}" destId="{70847DB1-CD57-4F40-A247-35FE158BDBC0}" srcOrd="0" destOrd="0" presId="urn:microsoft.com/office/officeart/2005/8/layout/vList5"/>
    <dgm:cxn modelId="{EA40374E-A8B2-49E9-8DC3-38D433E40A3B}" type="presOf" srcId="{498E6467-F18E-4758-A9B1-5BE21DE25CE8}" destId="{80EC3E53-C26D-446E-A609-16B9A3890E50}" srcOrd="0" destOrd="0" presId="urn:microsoft.com/office/officeart/2005/8/layout/vList5"/>
    <dgm:cxn modelId="{A99D3174-C1F2-4C59-940A-4744BA03CCED}" type="presOf" srcId="{CFA21D05-8034-448C-BD9E-3E580C2E6A01}" destId="{57BF58B0-0F27-4B7B-A44E-B280296C9450}" srcOrd="0" destOrd="0" presId="urn:microsoft.com/office/officeart/2005/8/layout/vList5"/>
    <dgm:cxn modelId="{D561DB7A-9B02-4A8F-9B73-D1ED33B8178C}" type="presOf" srcId="{24835EA4-849A-43AA-9AD2-B66F3D03D1C0}" destId="{844C36A7-6F39-4943-9168-C4CA1785AE46}" srcOrd="0" destOrd="0" presId="urn:microsoft.com/office/officeart/2005/8/layout/vList5"/>
    <dgm:cxn modelId="{1E684494-A08E-4E5B-A5EA-44BF6D079417}" srcId="{38BE3FD5-ACD1-40D5-9F55-391083F22C38}" destId="{498E6467-F18E-4758-A9B1-5BE21DE25CE8}" srcOrd="1" destOrd="0" parTransId="{967F9F00-83EE-4AE9-BD18-06DB56445460}" sibTransId="{0CB06B2A-2D17-4631-9ECC-DE9517AAFB21}"/>
    <dgm:cxn modelId="{DA9B3697-F8DC-4BC8-B7F0-561F2EDAA577}" type="presOf" srcId="{DAF317E8-CFA2-4FFE-A98F-E936EEB4BC44}" destId="{27BE1D7E-153D-4F2C-83D9-B5B17E50E431}" srcOrd="0" destOrd="0" presId="urn:microsoft.com/office/officeart/2005/8/layout/vList5"/>
    <dgm:cxn modelId="{9DA4E2AB-909C-49C5-B257-277FA40E3983}" type="presOf" srcId="{0FEE9102-8026-4732-A190-7053259EF7A4}" destId="{2009F75A-2F68-4B47-BD99-F2229DCFB38E}" srcOrd="0" destOrd="0" presId="urn:microsoft.com/office/officeart/2005/8/layout/vList5"/>
    <dgm:cxn modelId="{BB12D5D2-13E0-43DD-9033-147C548A8667}" type="presOf" srcId="{BA814A50-17A0-449C-9E2B-0C7726A303D6}" destId="{8A41939F-7F86-4E4F-A11F-AEA16E466787}" srcOrd="0" destOrd="0" presId="urn:microsoft.com/office/officeart/2005/8/layout/vList5"/>
    <dgm:cxn modelId="{70990BDC-09BA-41F3-AE8E-CD2338C0CFAE}" srcId="{498E6467-F18E-4758-A9B1-5BE21DE25CE8}" destId="{BA814A50-17A0-449C-9E2B-0C7726A303D6}" srcOrd="0" destOrd="0" parTransId="{CD506138-244A-4111-B767-0C73A93B8F51}" sibTransId="{D2A9556C-0F87-4C79-8B1F-C55F39A0C8A1}"/>
    <dgm:cxn modelId="{1A231FE3-2B54-45C3-98EF-FADB89DF9131}" srcId="{DAF317E8-CFA2-4FFE-A98F-E936EEB4BC44}" destId="{DD0EF346-C2D3-463E-87ED-AEDF824E5975}" srcOrd="0" destOrd="0" parTransId="{B37826F4-5AE1-4CD7-845B-9DD7CDFD1BA1}" sibTransId="{541BE329-EA9D-4815-8266-B108620A3D53}"/>
    <dgm:cxn modelId="{67F651FB-EBF2-49C1-9321-A5BB1D60264E}" srcId="{38BE3FD5-ACD1-40D5-9F55-391083F22C38}" destId="{CFA21D05-8034-448C-BD9E-3E580C2E6A01}" srcOrd="0" destOrd="0" parTransId="{4319C4A1-2EF3-4F72-AF63-EEB73DE8DDEA}" sibTransId="{D46758C5-8BB4-46EF-91A7-476B1BDCF0EB}"/>
    <dgm:cxn modelId="{D2A76722-143D-4E19-A5CE-68EB62BE795F}" type="presParOf" srcId="{AB33CEF8-9CE1-4EDD-9EB4-3A1E893456D6}" destId="{003CFB9E-1263-4331-9BFF-C373A79F6662}" srcOrd="0" destOrd="0" presId="urn:microsoft.com/office/officeart/2005/8/layout/vList5"/>
    <dgm:cxn modelId="{4D5FD701-E8FE-49C1-9987-A1CF37D72627}" type="presParOf" srcId="{003CFB9E-1263-4331-9BFF-C373A79F6662}" destId="{57BF58B0-0F27-4B7B-A44E-B280296C9450}" srcOrd="0" destOrd="0" presId="urn:microsoft.com/office/officeart/2005/8/layout/vList5"/>
    <dgm:cxn modelId="{D553977E-73AE-4970-949C-99BD8583BD3F}" type="presParOf" srcId="{AB33CEF8-9CE1-4EDD-9EB4-3A1E893456D6}" destId="{B0EA0FED-F838-462C-8DE5-45803FC76A93}" srcOrd="1" destOrd="0" presId="urn:microsoft.com/office/officeart/2005/8/layout/vList5"/>
    <dgm:cxn modelId="{021C5D01-E682-4131-ABF7-E25E6E171454}" type="presParOf" srcId="{AB33CEF8-9CE1-4EDD-9EB4-3A1E893456D6}" destId="{A49CAD8B-6A3A-4B1A-A851-26B13560B700}" srcOrd="2" destOrd="0" presId="urn:microsoft.com/office/officeart/2005/8/layout/vList5"/>
    <dgm:cxn modelId="{3EB44E2C-F4F7-4453-8CE1-A82CEF1AF675}" type="presParOf" srcId="{A49CAD8B-6A3A-4B1A-A851-26B13560B700}" destId="{80EC3E53-C26D-446E-A609-16B9A3890E50}" srcOrd="0" destOrd="0" presId="urn:microsoft.com/office/officeart/2005/8/layout/vList5"/>
    <dgm:cxn modelId="{9E4ADD93-62F8-4106-BDC9-71F08592CF0B}" type="presParOf" srcId="{A49CAD8B-6A3A-4B1A-A851-26B13560B700}" destId="{8A41939F-7F86-4E4F-A11F-AEA16E466787}" srcOrd="1" destOrd="0" presId="urn:microsoft.com/office/officeart/2005/8/layout/vList5"/>
    <dgm:cxn modelId="{79A48A67-BF02-40B5-8B1C-5E75853C6ED1}" type="presParOf" srcId="{AB33CEF8-9CE1-4EDD-9EB4-3A1E893456D6}" destId="{DC51A123-4F0B-4DD8-A198-E5339D988A48}" srcOrd="3" destOrd="0" presId="urn:microsoft.com/office/officeart/2005/8/layout/vList5"/>
    <dgm:cxn modelId="{53B40E17-9F1E-4A06-906A-72F2A251CA78}" type="presParOf" srcId="{AB33CEF8-9CE1-4EDD-9EB4-3A1E893456D6}" destId="{4EBDBEDD-55B2-491B-B992-CE89010AECD9}" srcOrd="4" destOrd="0" presId="urn:microsoft.com/office/officeart/2005/8/layout/vList5"/>
    <dgm:cxn modelId="{DA3DF9BF-5767-4453-8BDF-18334434FB98}" type="presParOf" srcId="{4EBDBEDD-55B2-491B-B992-CE89010AECD9}" destId="{2009F75A-2F68-4B47-BD99-F2229DCFB38E}" srcOrd="0" destOrd="0" presId="urn:microsoft.com/office/officeart/2005/8/layout/vList5"/>
    <dgm:cxn modelId="{4CDEA7C1-3FDA-4BCA-A9D4-9C09372C722E}" type="presParOf" srcId="{4EBDBEDD-55B2-491B-B992-CE89010AECD9}" destId="{844C36A7-6F39-4943-9168-C4CA1785AE46}" srcOrd="1" destOrd="0" presId="urn:microsoft.com/office/officeart/2005/8/layout/vList5"/>
    <dgm:cxn modelId="{127C3729-162C-48FB-A6BF-CFDF98CD8B4A}" type="presParOf" srcId="{AB33CEF8-9CE1-4EDD-9EB4-3A1E893456D6}" destId="{2EA905E8-AD9F-4AE7-AA7E-6DD9F99920BD}" srcOrd="5" destOrd="0" presId="urn:microsoft.com/office/officeart/2005/8/layout/vList5"/>
    <dgm:cxn modelId="{02396A22-9B8F-4704-802F-7824B69AF63A}" type="presParOf" srcId="{AB33CEF8-9CE1-4EDD-9EB4-3A1E893456D6}" destId="{6246D274-E351-4DEB-80C0-C06FF2932BE6}" srcOrd="6" destOrd="0" presId="urn:microsoft.com/office/officeart/2005/8/layout/vList5"/>
    <dgm:cxn modelId="{07EDD8C0-E910-4EC6-A838-B81B46E767FB}" type="presParOf" srcId="{6246D274-E351-4DEB-80C0-C06FF2932BE6}" destId="{27BE1D7E-153D-4F2C-83D9-B5B17E50E431}" srcOrd="0" destOrd="0" presId="urn:microsoft.com/office/officeart/2005/8/layout/vList5"/>
    <dgm:cxn modelId="{1BBDB8CA-E10D-4540-A62B-F448830CA91A}" type="presParOf" srcId="{6246D274-E351-4DEB-80C0-C06FF2932BE6}" destId="{70847DB1-CD57-4F40-A247-35FE158BDB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ECC2BB-766F-4AB0-9079-CE88449B4CB6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62DEF272-EF96-40E6-A8A8-74CF1DBC9821}">
      <dgm:prSet/>
      <dgm:spPr/>
      <dgm:t>
        <a:bodyPr/>
        <a:lstStyle/>
        <a:p>
          <a:r>
            <a:rPr lang="de-DE" dirty="0"/>
            <a:t>Integrates tools like </a:t>
          </a:r>
          <a:endParaRPr lang="en-US" dirty="0"/>
        </a:p>
      </dgm:t>
    </dgm:pt>
    <dgm:pt modelId="{D1CE97F2-9730-4989-86F4-5C1B155100B1}" type="parTrans" cxnId="{F1F45E65-95D1-449D-A9D5-5879C3F0401C}">
      <dgm:prSet/>
      <dgm:spPr/>
      <dgm:t>
        <a:bodyPr/>
        <a:lstStyle/>
        <a:p>
          <a:endParaRPr lang="en-US"/>
        </a:p>
      </dgm:t>
    </dgm:pt>
    <dgm:pt modelId="{C87B81AA-8686-41FF-AFF1-9BBE84622717}" type="sibTrans" cxnId="{F1F45E65-95D1-449D-A9D5-5879C3F0401C}">
      <dgm:prSet/>
      <dgm:spPr/>
      <dgm:t>
        <a:bodyPr/>
        <a:lstStyle/>
        <a:p>
          <a:endParaRPr lang="en-US"/>
        </a:p>
      </dgm:t>
    </dgm:pt>
    <dgm:pt modelId="{EFD4C8B8-BB82-478F-B6E0-7DF69C04D16D}">
      <dgm:prSet/>
      <dgm:spPr/>
      <dgm:t>
        <a:bodyPr/>
        <a:lstStyle/>
        <a:p>
          <a:r>
            <a:rPr lang="de-DE"/>
            <a:t>GitLabCI/CD</a:t>
          </a:r>
          <a:endParaRPr lang="en-US"/>
        </a:p>
      </dgm:t>
    </dgm:pt>
    <dgm:pt modelId="{60BE5B99-C4DD-4DC3-9A7A-6EF025BFEE22}" type="parTrans" cxnId="{9500F396-1110-4F21-B783-FFC43EEE4FC5}">
      <dgm:prSet/>
      <dgm:spPr/>
      <dgm:t>
        <a:bodyPr/>
        <a:lstStyle/>
        <a:p>
          <a:endParaRPr lang="en-US"/>
        </a:p>
      </dgm:t>
    </dgm:pt>
    <dgm:pt modelId="{AB7DF992-F490-40AB-8BF5-14890DF2A3E0}" type="sibTrans" cxnId="{9500F396-1110-4F21-B783-FFC43EEE4FC5}">
      <dgm:prSet/>
      <dgm:spPr/>
      <dgm:t>
        <a:bodyPr/>
        <a:lstStyle/>
        <a:p>
          <a:endParaRPr lang="en-US"/>
        </a:p>
      </dgm:t>
    </dgm:pt>
    <dgm:pt modelId="{6AFEA7A0-B27A-4BF2-939A-EE92CE1E1089}">
      <dgm:prSet/>
      <dgm:spPr/>
      <dgm:t>
        <a:bodyPr/>
        <a:lstStyle/>
        <a:p>
          <a:r>
            <a:rPr lang="de-DE"/>
            <a:t>GitHub Actions</a:t>
          </a:r>
          <a:endParaRPr lang="en-US"/>
        </a:p>
      </dgm:t>
    </dgm:pt>
    <dgm:pt modelId="{FDB0B427-CC52-45B1-BA9D-F7506EB3829D}" type="parTrans" cxnId="{16DD1207-E833-4B3A-B1B0-1700068AC68F}">
      <dgm:prSet/>
      <dgm:spPr/>
      <dgm:t>
        <a:bodyPr/>
        <a:lstStyle/>
        <a:p>
          <a:endParaRPr lang="en-US"/>
        </a:p>
      </dgm:t>
    </dgm:pt>
    <dgm:pt modelId="{339E2C33-366F-4F63-B9C4-09E2C4C3719D}" type="sibTrans" cxnId="{16DD1207-E833-4B3A-B1B0-1700068AC68F}">
      <dgm:prSet/>
      <dgm:spPr/>
      <dgm:t>
        <a:bodyPr/>
        <a:lstStyle/>
        <a:p>
          <a:endParaRPr lang="en-US"/>
        </a:p>
      </dgm:t>
    </dgm:pt>
    <dgm:pt modelId="{D76B4999-D5DE-4450-A30C-408A1A6F8809}">
      <dgm:prSet/>
      <dgm:spPr/>
      <dgm:t>
        <a:bodyPr/>
        <a:lstStyle/>
        <a:p>
          <a:r>
            <a:rPr lang="de-DE"/>
            <a:t>Example</a:t>
          </a:r>
          <a:endParaRPr lang="en-US"/>
        </a:p>
      </dgm:t>
    </dgm:pt>
    <dgm:pt modelId="{3B5D05AE-15E0-4EE7-8531-1EA04B24F01C}" type="parTrans" cxnId="{2A646EC3-4401-4F6B-8894-A4D7C01E9664}">
      <dgm:prSet/>
      <dgm:spPr/>
      <dgm:t>
        <a:bodyPr/>
        <a:lstStyle/>
        <a:p>
          <a:endParaRPr lang="en-US"/>
        </a:p>
      </dgm:t>
    </dgm:pt>
    <dgm:pt modelId="{9E7790DB-8A00-4FA3-BC93-E7CC43FD1781}" type="sibTrans" cxnId="{2A646EC3-4401-4F6B-8894-A4D7C01E9664}">
      <dgm:prSet/>
      <dgm:spPr/>
      <dgm:t>
        <a:bodyPr/>
        <a:lstStyle/>
        <a:p>
          <a:endParaRPr lang="en-US"/>
        </a:p>
      </dgm:t>
    </dgm:pt>
    <dgm:pt modelId="{EC42EEAA-D21E-457B-A635-C736F3C370CB}">
      <dgm:prSet/>
      <dgm:spPr/>
      <dgm:t>
        <a:bodyPr/>
        <a:lstStyle/>
        <a:p>
          <a:r>
            <a:rPr lang="de-DE"/>
            <a:t>Execute terraform apply after pull request</a:t>
          </a:r>
          <a:endParaRPr lang="en-US"/>
        </a:p>
      </dgm:t>
    </dgm:pt>
    <dgm:pt modelId="{C67A5127-8A7A-4AEE-84ED-4F3F2F73C48F}" type="parTrans" cxnId="{CB63D4A1-23C3-4928-8256-0A9660DD7DF3}">
      <dgm:prSet/>
      <dgm:spPr/>
      <dgm:t>
        <a:bodyPr/>
        <a:lstStyle/>
        <a:p>
          <a:endParaRPr lang="en-US"/>
        </a:p>
      </dgm:t>
    </dgm:pt>
    <dgm:pt modelId="{E5B6F4CA-43B9-43F7-ACB4-8FD87AF3149F}" type="sibTrans" cxnId="{CB63D4A1-23C3-4928-8256-0A9660DD7DF3}">
      <dgm:prSet/>
      <dgm:spPr/>
      <dgm:t>
        <a:bodyPr/>
        <a:lstStyle/>
        <a:p>
          <a:endParaRPr lang="en-US"/>
        </a:p>
      </dgm:t>
    </dgm:pt>
    <dgm:pt modelId="{B27B6EA1-50DB-4BB8-AC76-DE4D3900512D}" type="pres">
      <dgm:prSet presAssocID="{66ECC2BB-766F-4AB0-9079-CE88449B4CB6}" presName="Name0" presStyleCnt="0">
        <dgm:presLayoutVars>
          <dgm:dir/>
          <dgm:animLvl val="lvl"/>
          <dgm:resizeHandles val="exact"/>
        </dgm:presLayoutVars>
      </dgm:prSet>
      <dgm:spPr/>
    </dgm:pt>
    <dgm:pt modelId="{130AB6A2-D9B3-4388-B48C-4F0B01D4D7EC}" type="pres">
      <dgm:prSet presAssocID="{62DEF272-EF96-40E6-A8A8-74CF1DBC9821}" presName="composite" presStyleCnt="0"/>
      <dgm:spPr/>
    </dgm:pt>
    <dgm:pt modelId="{A44A500D-E86B-4C68-AC28-A546F2A367FB}" type="pres">
      <dgm:prSet presAssocID="{62DEF272-EF96-40E6-A8A8-74CF1DBC982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5237119-2C63-4BE3-9DBB-6F66D8A26319}" type="pres">
      <dgm:prSet presAssocID="{62DEF272-EF96-40E6-A8A8-74CF1DBC9821}" presName="desTx" presStyleLbl="alignAccFollowNode1" presStyleIdx="0" presStyleCnt="2">
        <dgm:presLayoutVars>
          <dgm:bulletEnabled val="1"/>
        </dgm:presLayoutVars>
      </dgm:prSet>
      <dgm:spPr/>
    </dgm:pt>
    <dgm:pt modelId="{C876847E-D058-4AF1-BF03-136B56CC7127}" type="pres">
      <dgm:prSet presAssocID="{C87B81AA-8686-41FF-AFF1-9BBE84622717}" presName="space" presStyleCnt="0"/>
      <dgm:spPr/>
    </dgm:pt>
    <dgm:pt modelId="{9118E8F8-2E3F-495E-8B09-81B74CF36560}" type="pres">
      <dgm:prSet presAssocID="{D76B4999-D5DE-4450-A30C-408A1A6F8809}" presName="composite" presStyleCnt="0"/>
      <dgm:spPr/>
    </dgm:pt>
    <dgm:pt modelId="{C8256D74-21C3-4986-96D2-64B6ED34FF61}" type="pres">
      <dgm:prSet presAssocID="{D76B4999-D5DE-4450-A30C-408A1A6F88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50D685A-27AF-4DE2-9FB0-F6E262EE1044}" type="pres">
      <dgm:prSet presAssocID="{D76B4999-D5DE-4450-A30C-408A1A6F88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6DD1207-E833-4B3A-B1B0-1700068AC68F}" srcId="{62DEF272-EF96-40E6-A8A8-74CF1DBC9821}" destId="{6AFEA7A0-B27A-4BF2-939A-EE92CE1E1089}" srcOrd="1" destOrd="0" parTransId="{FDB0B427-CC52-45B1-BA9D-F7506EB3829D}" sibTransId="{339E2C33-366F-4F63-B9C4-09E2C4C3719D}"/>
    <dgm:cxn modelId="{E6C0701E-7B8F-4948-91B0-76294D4E572F}" type="presOf" srcId="{62DEF272-EF96-40E6-A8A8-74CF1DBC9821}" destId="{A44A500D-E86B-4C68-AC28-A546F2A367FB}" srcOrd="0" destOrd="0" presId="urn:microsoft.com/office/officeart/2005/8/layout/hList1"/>
    <dgm:cxn modelId="{4912B421-0BCB-40E2-BB37-4693894728C0}" type="presOf" srcId="{D76B4999-D5DE-4450-A30C-408A1A6F8809}" destId="{C8256D74-21C3-4986-96D2-64B6ED34FF61}" srcOrd="0" destOrd="0" presId="urn:microsoft.com/office/officeart/2005/8/layout/hList1"/>
    <dgm:cxn modelId="{F1F45E65-95D1-449D-A9D5-5879C3F0401C}" srcId="{66ECC2BB-766F-4AB0-9079-CE88449B4CB6}" destId="{62DEF272-EF96-40E6-A8A8-74CF1DBC9821}" srcOrd="0" destOrd="0" parTransId="{D1CE97F2-9730-4989-86F4-5C1B155100B1}" sibTransId="{C87B81AA-8686-41FF-AFF1-9BBE84622717}"/>
    <dgm:cxn modelId="{586F4B4D-E758-43E9-8C11-AD4246EEAF9A}" type="presOf" srcId="{EC42EEAA-D21E-457B-A635-C736F3C370CB}" destId="{550D685A-27AF-4DE2-9FB0-F6E262EE1044}" srcOrd="0" destOrd="0" presId="urn:microsoft.com/office/officeart/2005/8/layout/hList1"/>
    <dgm:cxn modelId="{E5CB3572-5D01-45DC-A909-DB50AB1C2EDA}" type="presOf" srcId="{6AFEA7A0-B27A-4BF2-939A-EE92CE1E1089}" destId="{95237119-2C63-4BE3-9DBB-6F66D8A26319}" srcOrd="0" destOrd="1" presId="urn:microsoft.com/office/officeart/2005/8/layout/hList1"/>
    <dgm:cxn modelId="{9500F396-1110-4F21-B783-FFC43EEE4FC5}" srcId="{62DEF272-EF96-40E6-A8A8-74CF1DBC9821}" destId="{EFD4C8B8-BB82-478F-B6E0-7DF69C04D16D}" srcOrd="0" destOrd="0" parTransId="{60BE5B99-C4DD-4DC3-9A7A-6EF025BFEE22}" sibTransId="{AB7DF992-F490-40AB-8BF5-14890DF2A3E0}"/>
    <dgm:cxn modelId="{CB63D4A1-23C3-4928-8256-0A9660DD7DF3}" srcId="{D76B4999-D5DE-4450-A30C-408A1A6F8809}" destId="{EC42EEAA-D21E-457B-A635-C736F3C370CB}" srcOrd="0" destOrd="0" parTransId="{C67A5127-8A7A-4AEE-84ED-4F3F2F73C48F}" sibTransId="{E5B6F4CA-43B9-43F7-ACB4-8FD87AF3149F}"/>
    <dgm:cxn modelId="{2A646EC3-4401-4F6B-8894-A4D7C01E9664}" srcId="{66ECC2BB-766F-4AB0-9079-CE88449B4CB6}" destId="{D76B4999-D5DE-4450-A30C-408A1A6F8809}" srcOrd="1" destOrd="0" parTransId="{3B5D05AE-15E0-4EE7-8531-1EA04B24F01C}" sibTransId="{9E7790DB-8A00-4FA3-BC93-E7CC43FD1781}"/>
    <dgm:cxn modelId="{0BAF62E1-1B70-4396-B23B-DA26821DDBB2}" type="presOf" srcId="{EFD4C8B8-BB82-478F-B6E0-7DF69C04D16D}" destId="{95237119-2C63-4BE3-9DBB-6F66D8A26319}" srcOrd="0" destOrd="0" presId="urn:microsoft.com/office/officeart/2005/8/layout/hList1"/>
    <dgm:cxn modelId="{782289F4-A67E-451F-8B71-7EDFEE75E0E1}" type="presOf" srcId="{66ECC2BB-766F-4AB0-9079-CE88449B4CB6}" destId="{B27B6EA1-50DB-4BB8-AC76-DE4D3900512D}" srcOrd="0" destOrd="0" presId="urn:microsoft.com/office/officeart/2005/8/layout/hList1"/>
    <dgm:cxn modelId="{8CF6276A-76C8-4631-9641-68D880C72B66}" type="presParOf" srcId="{B27B6EA1-50DB-4BB8-AC76-DE4D3900512D}" destId="{130AB6A2-D9B3-4388-B48C-4F0B01D4D7EC}" srcOrd="0" destOrd="0" presId="urn:microsoft.com/office/officeart/2005/8/layout/hList1"/>
    <dgm:cxn modelId="{CC4DD906-B6D9-454F-BBDB-D3DC777F35B1}" type="presParOf" srcId="{130AB6A2-D9B3-4388-B48C-4F0B01D4D7EC}" destId="{A44A500D-E86B-4C68-AC28-A546F2A367FB}" srcOrd="0" destOrd="0" presId="urn:microsoft.com/office/officeart/2005/8/layout/hList1"/>
    <dgm:cxn modelId="{4BEB9C14-2715-4A4B-8AA1-AFA5BC0FC5A8}" type="presParOf" srcId="{130AB6A2-D9B3-4388-B48C-4F0B01D4D7EC}" destId="{95237119-2C63-4BE3-9DBB-6F66D8A26319}" srcOrd="1" destOrd="0" presId="urn:microsoft.com/office/officeart/2005/8/layout/hList1"/>
    <dgm:cxn modelId="{3CCC3E3D-C722-43D5-9233-D50C8D74A529}" type="presParOf" srcId="{B27B6EA1-50DB-4BB8-AC76-DE4D3900512D}" destId="{C876847E-D058-4AF1-BF03-136B56CC7127}" srcOrd="1" destOrd="0" presId="urn:microsoft.com/office/officeart/2005/8/layout/hList1"/>
    <dgm:cxn modelId="{1E4C09DB-421A-429D-97B2-902B89FBDA73}" type="presParOf" srcId="{B27B6EA1-50DB-4BB8-AC76-DE4D3900512D}" destId="{9118E8F8-2E3F-495E-8B09-81B74CF36560}" srcOrd="2" destOrd="0" presId="urn:microsoft.com/office/officeart/2005/8/layout/hList1"/>
    <dgm:cxn modelId="{D7745EF9-AC80-4952-B8CA-96E16957A9A6}" type="presParOf" srcId="{9118E8F8-2E3F-495E-8B09-81B74CF36560}" destId="{C8256D74-21C3-4986-96D2-64B6ED34FF61}" srcOrd="0" destOrd="0" presId="urn:microsoft.com/office/officeart/2005/8/layout/hList1"/>
    <dgm:cxn modelId="{3CC9D3E0-187F-4BF8-94ED-461720DF259A}" type="presParOf" srcId="{9118E8F8-2E3F-495E-8B09-81B74CF36560}" destId="{550D685A-27AF-4DE2-9FB0-F6E262EE10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BF78CCD-A150-4A68-81A5-E532DE1BEB61}" type="presOf" srcId="{2280E37E-F917-49F0-BC7E-D2297CFE9929}" destId="{41C31EBF-435C-4DA2-AD2D-0DCDD353F9A7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462086-D705-4E09-8C17-6576B3E9E63B}">
      <dgm:prSet/>
      <dgm:spPr/>
      <dgm:t>
        <a:bodyPr/>
        <a:lstStyle/>
        <a:p>
          <a:r>
            <a:rPr lang="de-DE"/>
            <a:t>Pros</a:t>
          </a:r>
          <a:endParaRPr lang="en-US"/>
        </a:p>
      </dgm:t>
    </dgm:pt>
    <dgm:pt modelId="{E325927D-0DCC-46B8-88DB-A4860A328953}" type="parTrans" cxnId="{8F8D5AF5-0AA3-44FE-9074-121955C1A7A0}">
      <dgm:prSet/>
      <dgm:spPr/>
      <dgm:t>
        <a:bodyPr/>
        <a:lstStyle/>
        <a:p>
          <a:endParaRPr lang="en-US"/>
        </a:p>
      </dgm:t>
    </dgm:pt>
    <dgm:pt modelId="{0AFA126A-2A48-4523-8FDD-E5D24B001AD1}" type="sibTrans" cxnId="{8F8D5AF5-0AA3-44FE-9074-121955C1A7A0}">
      <dgm:prSet/>
      <dgm:spPr/>
      <dgm:t>
        <a:bodyPr/>
        <a:lstStyle/>
        <a:p>
          <a:endParaRPr lang="en-US"/>
        </a:p>
      </dgm:t>
    </dgm:pt>
    <dgm:pt modelId="{542CE763-3FEA-412C-B898-83F143AB1555}">
      <dgm:prSet/>
      <dgm:spPr/>
      <dgm:t>
        <a:bodyPr/>
        <a:lstStyle/>
        <a:p>
          <a:r>
            <a:rPr lang="de-DE"/>
            <a:t>Industrie Standard</a:t>
          </a:r>
          <a:endParaRPr lang="en-US" dirty="0"/>
        </a:p>
      </dgm:t>
    </dgm:pt>
    <dgm:pt modelId="{90881F06-FFB3-49F0-850C-4279110099E2}" type="parTrans" cxnId="{49AC61A0-48AD-47AA-8FA1-22652F2EC5B9}">
      <dgm:prSet/>
      <dgm:spPr/>
      <dgm:t>
        <a:bodyPr/>
        <a:lstStyle/>
        <a:p>
          <a:endParaRPr lang="en-US"/>
        </a:p>
      </dgm:t>
    </dgm:pt>
    <dgm:pt modelId="{F85ADDFD-901E-493F-A73A-F672C55311F8}" type="sibTrans" cxnId="{49AC61A0-48AD-47AA-8FA1-22652F2EC5B9}">
      <dgm:prSet/>
      <dgm:spPr/>
      <dgm:t>
        <a:bodyPr/>
        <a:lstStyle/>
        <a:p>
          <a:endParaRPr lang="en-US"/>
        </a:p>
      </dgm:t>
    </dgm:pt>
    <dgm:pt modelId="{BA29CEA8-0E2D-44E2-A0B2-D07CFE399597}">
      <dgm:prSet/>
      <dgm:spPr/>
      <dgm:t>
        <a:bodyPr/>
        <a:lstStyle/>
        <a:p>
          <a:r>
            <a:rPr lang="de-DE"/>
            <a:t>Cons</a:t>
          </a:r>
          <a:endParaRPr lang="en-US"/>
        </a:p>
      </dgm:t>
    </dgm:pt>
    <dgm:pt modelId="{1A9849A9-0093-4FF7-8447-16C2A7D8F8BA}" type="parTrans" cxnId="{DEF7F400-CCB8-4102-BDE2-3FE9182B01DC}">
      <dgm:prSet/>
      <dgm:spPr/>
      <dgm:t>
        <a:bodyPr/>
        <a:lstStyle/>
        <a:p>
          <a:endParaRPr lang="en-US"/>
        </a:p>
      </dgm:t>
    </dgm:pt>
    <dgm:pt modelId="{6D8A4014-B99F-49B1-95E2-EA752AC0151B}" type="sibTrans" cxnId="{DEF7F400-CCB8-4102-BDE2-3FE9182B01DC}">
      <dgm:prSet/>
      <dgm:spPr/>
      <dgm:t>
        <a:bodyPr/>
        <a:lstStyle/>
        <a:p>
          <a:endParaRPr lang="en-US"/>
        </a:p>
      </dgm:t>
    </dgm:pt>
    <dgm:pt modelId="{D6DCFFCF-EDBD-4AA8-9E58-7AF12CE31F25}">
      <dgm:prSet/>
      <dgm:spPr/>
      <dgm:t>
        <a:bodyPr/>
        <a:lstStyle/>
        <a:p>
          <a:r>
            <a:rPr lang="de-DE"/>
            <a:t>Limited Flexibility in Logic</a:t>
          </a:r>
          <a:endParaRPr lang="en-US" dirty="0"/>
        </a:p>
      </dgm:t>
    </dgm:pt>
    <dgm:pt modelId="{EFA65B17-C473-4289-89A6-BE1A086EB0FE}" type="parTrans" cxnId="{A6FC127F-3D41-409F-8EC9-AA21CD351E96}">
      <dgm:prSet/>
      <dgm:spPr/>
      <dgm:t>
        <a:bodyPr/>
        <a:lstStyle/>
        <a:p>
          <a:endParaRPr lang="en-US"/>
        </a:p>
      </dgm:t>
    </dgm:pt>
    <dgm:pt modelId="{8A4AF9FA-6A11-4AD7-9DA5-B62520150019}" type="sibTrans" cxnId="{A6FC127F-3D41-409F-8EC9-AA21CD351E96}">
      <dgm:prSet/>
      <dgm:spPr/>
      <dgm:t>
        <a:bodyPr/>
        <a:lstStyle/>
        <a:p>
          <a:endParaRPr lang="en-US"/>
        </a:p>
      </dgm:t>
    </dgm:pt>
    <dgm:pt modelId="{239D176E-E235-49DF-A12F-EF79630E7B79}">
      <dgm:prSet/>
      <dgm:spPr/>
      <dgm:t>
        <a:bodyPr/>
        <a:lstStyle/>
        <a:p>
          <a:endParaRPr lang="en-US" dirty="0"/>
        </a:p>
      </dgm:t>
    </dgm:pt>
    <dgm:pt modelId="{804C4D60-4545-4ADE-A416-FC53F715B3AD}" type="parTrans" cxnId="{FF25394F-9611-446B-962A-0278B35D423E}">
      <dgm:prSet/>
      <dgm:spPr/>
      <dgm:t>
        <a:bodyPr/>
        <a:lstStyle/>
        <a:p>
          <a:endParaRPr lang="en-US"/>
        </a:p>
      </dgm:t>
    </dgm:pt>
    <dgm:pt modelId="{E5EEDCE3-88F3-4655-8132-234E16FDCD14}" type="sibTrans" cxnId="{FF25394F-9611-446B-962A-0278B35D423E}">
      <dgm:prSet/>
      <dgm:spPr/>
      <dgm:t>
        <a:bodyPr/>
        <a:lstStyle/>
        <a:p>
          <a:endParaRPr lang="en-US"/>
        </a:p>
      </dgm:t>
    </dgm:pt>
    <dgm:pt modelId="{49A27285-159E-4E7A-932A-126E690D4025}">
      <dgm:prSet/>
      <dgm:spPr/>
      <dgm:t>
        <a:bodyPr/>
        <a:lstStyle/>
        <a:p>
          <a:r>
            <a:rPr lang="de-DE"/>
            <a:t>Mature Ecosystem</a:t>
          </a:r>
          <a:endParaRPr lang="en-US" dirty="0"/>
        </a:p>
      </dgm:t>
    </dgm:pt>
    <dgm:pt modelId="{EE1E06F3-9992-4BBC-800E-0F20B7BBB3A1}" type="parTrans" cxnId="{FC11D244-28B8-4CB9-BE0A-5E64C2E38CD9}">
      <dgm:prSet/>
      <dgm:spPr/>
      <dgm:t>
        <a:bodyPr/>
        <a:lstStyle/>
        <a:p>
          <a:endParaRPr lang="de-DE"/>
        </a:p>
      </dgm:t>
    </dgm:pt>
    <dgm:pt modelId="{0AFB23FE-F6F4-4312-A543-E25D1F276752}" type="sibTrans" cxnId="{FC11D244-28B8-4CB9-BE0A-5E64C2E38CD9}">
      <dgm:prSet/>
      <dgm:spPr/>
      <dgm:t>
        <a:bodyPr/>
        <a:lstStyle/>
        <a:p>
          <a:endParaRPr lang="de-DE"/>
        </a:p>
      </dgm:t>
    </dgm:pt>
    <dgm:pt modelId="{F5882EF9-0158-4C6A-B803-2D3C193C4190}">
      <dgm:prSet/>
      <dgm:spPr/>
      <dgm:t>
        <a:bodyPr/>
        <a:lstStyle/>
        <a:p>
          <a:r>
            <a:rPr lang="de-DE"/>
            <a:t>Large commutiy </a:t>
          </a:r>
          <a:endParaRPr lang="en-US" dirty="0"/>
        </a:p>
      </dgm:t>
    </dgm:pt>
    <dgm:pt modelId="{BA7FB86A-AAC3-4D32-8ACA-D9095474C3FD}" type="parTrans" cxnId="{FBA89B3B-5224-42F6-A1DE-480E30340072}">
      <dgm:prSet/>
      <dgm:spPr/>
      <dgm:t>
        <a:bodyPr/>
        <a:lstStyle/>
        <a:p>
          <a:endParaRPr lang="de-DE"/>
        </a:p>
      </dgm:t>
    </dgm:pt>
    <dgm:pt modelId="{F7770501-CB58-47CE-9557-5DF99A58814B}" type="sibTrans" cxnId="{FBA89B3B-5224-42F6-A1DE-480E30340072}">
      <dgm:prSet/>
      <dgm:spPr/>
      <dgm:t>
        <a:bodyPr/>
        <a:lstStyle/>
        <a:p>
          <a:endParaRPr lang="de-DE"/>
        </a:p>
      </dgm:t>
    </dgm:pt>
    <dgm:pt modelId="{52786843-3223-44C9-BA1B-842DDAC4A5D5}">
      <dgm:prSet/>
      <dgm:spPr/>
      <dgm:t>
        <a:bodyPr/>
        <a:lstStyle/>
        <a:p>
          <a:r>
            <a:rPr lang="de-DE" dirty="0"/>
            <a:t>Declerative Language</a:t>
          </a:r>
          <a:endParaRPr lang="en-US" dirty="0"/>
        </a:p>
      </dgm:t>
    </dgm:pt>
    <dgm:pt modelId="{45ECBDC2-8233-4A6B-8F4C-42DDCE7BF121}" type="parTrans" cxnId="{F674AF26-9310-46AA-9DBC-412D4DB10CEA}">
      <dgm:prSet/>
      <dgm:spPr/>
      <dgm:t>
        <a:bodyPr/>
        <a:lstStyle/>
        <a:p>
          <a:endParaRPr lang="de-DE"/>
        </a:p>
      </dgm:t>
    </dgm:pt>
    <dgm:pt modelId="{4F1D20FA-48E4-477F-8708-00CD61E54F8E}" type="sibTrans" cxnId="{F674AF26-9310-46AA-9DBC-412D4DB10CEA}">
      <dgm:prSet/>
      <dgm:spPr/>
      <dgm:t>
        <a:bodyPr/>
        <a:lstStyle/>
        <a:p>
          <a:endParaRPr lang="de-DE"/>
        </a:p>
      </dgm:t>
    </dgm:pt>
    <dgm:pt modelId="{314AD005-39BE-47F6-9BC2-4797F39F4D65}">
      <dgm:prSet/>
      <dgm:spPr/>
      <dgm:t>
        <a:bodyPr/>
        <a:lstStyle/>
        <a:p>
          <a:r>
            <a:rPr lang="de-DE"/>
            <a:t>State Managment</a:t>
          </a:r>
          <a:endParaRPr lang="en-US" dirty="0"/>
        </a:p>
      </dgm:t>
    </dgm:pt>
    <dgm:pt modelId="{9D324D44-7B11-4718-8478-137257BFCD92}" type="parTrans" cxnId="{E9136023-2C1B-491C-BE26-B0B3F4CAA5C0}">
      <dgm:prSet/>
      <dgm:spPr/>
      <dgm:t>
        <a:bodyPr/>
        <a:lstStyle/>
        <a:p>
          <a:endParaRPr lang="de-DE"/>
        </a:p>
      </dgm:t>
    </dgm:pt>
    <dgm:pt modelId="{34DCECDE-CBF1-4178-A053-AE2C5D078A6D}" type="sibTrans" cxnId="{E9136023-2C1B-491C-BE26-B0B3F4CAA5C0}">
      <dgm:prSet/>
      <dgm:spPr/>
      <dgm:t>
        <a:bodyPr/>
        <a:lstStyle/>
        <a:p>
          <a:endParaRPr lang="de-DE"/>
        </a:p>
      </dgm:t>
    </dgm:pt>
    <dgm:pt modelId="{82D0231D-EB1E-4405-8BD9-0A8B512169A6}">
      <dgm:prSet/>
      <dgm:spPr/>
      <dgm:t>
        <a:bodyPr/>
        <a:lstStyle/>
        <a:p>
          <a:r>
            <a:rPr lang="de-DE"/>
            <a:t>Complexity in large-scale projects</a:t>
          </a:r>
          <a:endParaRPr lang="en-US" dirty="0"/>
        </a:p>
      </dgm:t>
    </dgm:pt>
    <dgm:pt modelId="{7BE0DBBC-7D44-4CEE-B922-FFBDE43B234D}" type="parTrans" cxnId="{D7CFD7E6-32D3-4D06-8442-8201087FDC97}">
      <dgm:prSet/>
      <dgm:spPr/>
      <dgm:t>
        <a:bodyPr/>
        <a:lstStyle/>
        <a:p>
          <a:endParaRPr lang="de-DE"/>
        </a:p>
      </dgm:t>
    </dgm:pt>
    <dgm:pt modelId="{FD6C57AC-DE54-4FB3-9B6F-027F2EE488FF}" type="sibTrans" cxnId="{D7CFD7E6-32D3-4D06-8442-8201087FDC97}">
      <dgm:prSet/>
      <dgm:spPr/>
      <dgm:t>
        <a:bodyPr/>
        <a:lstStyle/>
        <a:p>
          <a:endParaRPr lang="de-DE"/>
        </a:p>
      </dgm:t>
    </dgm:pt>
    <dgm:pt modelId="{811C223F-12F6-4124-95EF-AE512D98231A}">
      <dgm:prSet/>
      <dgm:spPr/>
      <dgm:t>
        <a:bodyPr/>
        <a:lstStyle/>
        <a:p>
          <a:r>
            <a:rPr lang="de-DE" dirty="0"/>
            <a:t>Steeper Learning Curve</a:t>
          </a:r>
          <a:endParaRPr lang="en-US" dirty="0"/>
        </a:p>
      </dgm:t>
    </dgm:pt>
    <dgm:pt modelId="{7E5FC75C-7FAA-4737-8597-0D061346D174}" type="parTrans" cxnId="{A4508127-73E6-48F9-9DA4-F02251F71A7F}">
      <dgm:prSet/>
      <dgm:spPr/>
      <dgm:t>
        <a:bodyPr/>
        <a:lstStyle/>
        <a:p>
          <a:endParaRPr lang="de-DE"/>
        </a:p>
      </dgm:t>
    </dgm:pt>
    <dgm:pt modelId="{3EF2A203-1E54-4705-9C66-A4556FC1D2EF}" type="sibTrans" cxnId="{A4508127-73E6-48F9-9DA4-F02251F71A7F}">
      <dgm:prSet/>
      <dgm:spPr/>
      <dgm:t>
        <a:bodyPr/>
        <a:lstStyle/>
        <a:p>
          <a:endParaRPr lang="de-DE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  <dgm:pt modelId="{02189884-BB56-4D84-A18F-7909D564E91A}" type="pres">
      <dgm:prSet presAssocID="{A3462086-D705-4E09-8C17-6576B3E9E63B}" presName="composite" presStyleCnt="0"/>
      <dgm:spPr/>
    </dgm:pt>
    <dgm:pt modelId="{175E90C3-E406-4971-907B-094B7B1C0712}" type="pres">
      <dgm:prSet presAssocID="{A3462086-D705-4E09-8C17-6576B3E9E6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6E4759-DEEA-4C39-BDD3-6FDA4B00EFA7}" type="pres">
      <dgm:prSet presAssocID="{A3462086-D705-4E09-8C17-6576B3E9E63B}" presName="desTx" presStyleLbl="alignAccFollowNode1" presStyleIdx="0" presStyleCnt="2">
        <dgm:presLayoutVars>
          <dgm:bulletEnabled val="1"/>
        </dgm:presLayoutVars>
      </dgm:prSet>
      <dgm:spPr/>
    </dgm:pt>
    <dgm:pt modelId="{1F6E99B3-29E2-49F4-9C17-EA4C14DFDCF0}" type="pres">
      <dgm:prSet presAssocID="{0AFA126A-2A48-4523-8FDD-E5D24B001AD1}" presName="space" presStyleCnt="0"/>
      <dgm:spPr/>
    </dgm:pt>
    <dgm:pt modelId="{0E7F4938-BEB0-45FA-BF95-C805F1902420}" type="pres">
      <dgm:prSet presAssocID="{BA29CEA8-0E2D-44E2-A0B2-D07CFE399597}" presName="composite" presStyleCnt="0"/>
      <dgm:spPr/>
    </dgm:pt>
    <dgm:pt modelId="{951DA6B7-03B7-46F2-BEFB-D9FF7B0FBA4C}" type="pres">
      <dgm:prSet presAssocID="{BA29CEA8-0E2D-44E2-A0B2-D07CFE3995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298BCF5-E8ED-4185-8F7C-AA69B905A26B}" type="pres">
      <dgm:prSet presAssocID="{BA29CEA8-0E2D-44E2-A0B2-D07CFE3995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F7F400-CCB8-4102-BDE2-3FE9182B01DC}" srcId="{2280E37E-F917-49F0-BC7E-D2297CFE9929}" destId="{BA29CEA8-0E2D-44E2-A0B2-D07CFE399597}" srcOrd="1" destOrd="0" parTransId="{1A9849A9-0093-4FF7-8447-16C2A7D8F8BA}" sibTransId="{6D8A4014-B99F-49B1-95E2-EA752AC0151B}"/>
    <dgm:cxn modelId="{9C9A8A12-318F-4063-A973-C004935B9A3F}" type="presOf" srcId="{F5882EF9-0158-4C6A-B803-2D3C193C4190}" destId="{636E4759-DEEA-4C39-BDD3-6FDA4B00EFA7}" srcOrd="0" destOrd="2" presId="urn:microsoft.com/office/officeart/2005/8/layout/hList1"/>
    <dgm:cxn modelId="{CE3D5E18-8FD7-4062-82FD-42959FBA1B54}" type="presOf" srcId="{811C223F-12F6-4124-95EF-AE512D98231A}" destId="{5298BCF5-E8ED-4185-8F7C-AA69B905A26B}" srcOrd="0" destOrd="3" presId="urn:microsoft.com/office/officeart/2005/8/layout/hList1"/>
    <dgm:cxn modelId="{25470F1D-1DF9-43B6-92EB-F0D16236AA67}" type="presOf" srcId="{314AD005-39BE-47F6-9BC2-4797F39F4D65}" destId="{5298BCF5-E8ED-4185-8F7C-AA69B905A26B}" srcOrd="0" destOrd="1" presId="urn:microsoft.com/office/officeart/2005/8/layout/hList1"/>
    <dgm:cxn modelId="{E9136023-2C1B-491C-BE26-B0B3F4CAA5C0}" srcId="{BA29CEA8-0E2D-44E2-A0B2-D07CFE399597}" destId="{314AD005-39BE-47F6-9BC2-4797F39F4D65}" srcOrd="1" destOrd="0" parTransId="{9D324D44-7B11-4718-8478-137257BFCD92}" sibTransId="{34DCECDE-CBF1-4178-A053-AE2C5D078A6D}"/>
    <dgm:cxn modelId="{F674AF26-9310-46AA-9DBC-412D4DB10CEA}" srcId="{A3462086-D705-4E09-8C17-6576B3E9E63B}" destId="{52786843-3223-44C9-BA1B-842DDAC4A5D5}" srcOrd="3" destOrd="0" parTransId="{45ECBDC2-8233-4A6B-8F4C-42DDCE7BF121}" sibTransId="{4F1D20FA-48E4-477F-8708-00CD61E54F8E}"/>
    <dgm:cxn modelId="{A4508127-73E6-48F9-9DA4-F02251F71A7F}" srcId="{BA29CEA8-0E2D-44E2-A0B2-D07CFE399597}" destId="{811C223F-12F6-4124-95EF-AE512D98231A}" srcOrd="3" destOrd="0" parTransId="{7E5FC75C-7FAA-4737-8597-0D061346D174}" sibTransId="{3EF2A203-1E54-4705-9C66-A4556FC1D2EF}"/>
    <dgm:cxn modelId="{878E882C-6133-4C2F-A507-ADB7BE0CDEC8}" type="presOf" srcId="{BA29CEA8-0E2D-44E2-A0B2-D07CFE399597}" destId="{951DA6B7-03B7-46F2-BEFB-D9FF7B0FBA4C}" srcOrd="0" destOrd="0" presId="urn:microsoft.com/office/officeart/2005/8/layout/hList1"/>
    <dgm:cxn modelId="{FBA89B3B-5224-42F6-A1DE-480E30340072}" srcId="{A3462086-D705-4E09-8C17-6576B3E9E63B}" destId="{F5882EF9-0158-4C6A-B803-2D3C193C4190}" srcOrd="2" destOrd="0" parTransId="{BA7FB86A-AAC3-4D32-8ACA-D9095474C3FD}" sibTransId="{F7770501-CB58-47CE-9557-5DF99A58814B}"/>
    <dgm:cxn modelId="{EDCE075D-EE8C-4A08-A7DC-5444991C0306}" type="presOf" srcId="{D6DCFFCF-EDBD-4AA8-9E58-7AF12CE31F25}" destId="{5298BCF5-E8ED-4185-8F7C-AA69B905A26B}" srcOrd="0" destOrd="0" presId="urn:microsoft.com/office/officeart/2005/8/layout/hList1"/>
    <dgm:cxn modelId="{FC11D244-28B8-4CB9-BE0A-5E64C2E38CD9}" srcId="{A3462086-D705-4E09-8C17-6576B3E9E63B}" destId="{49A27285-159E-4E7A-932A-126E690D4025}" srcOrd="1" destOrd="0" parTransId="{EE1E06F3-9992-4BBC-800E-0F20B7BBB3A1}" sibTransId="{0AFB23FE-F6F4-4312-A543-E25D1F276752}"/>
    <dgm:cxn modelId="{69A8886E-6435-41D7-A93C-32839D711735}" type="presOf" srcId="{542CE763-3FEA-412C-B898-83F143AB1555}" destId="{636E4759-DEEA-4C39-BDD3-6FDA4B00EFA7}" srcOrd="0" destOrd="0" presId="urn:microsoft.com/office/officeart/2005/8/layout/hList1"/>
    <dgm:cxn modelId="{FF25394F-9611-446B-962A-0278B35D423E}" srcId="{BA29CEA8-0E2D-44E2-A0B2-D07CFE399597}" destId="{239D176E-E235-49DF-A12F-EF79630E7B79}" srcOrd="4" destOrd="0" parTransId="{804C4D60-4545-4ADE-A416-FC53F715B3AD}" sibTransId="{E5EEDCE3-88F3-4655-8132-234E16FDCD14}"/>
    <dgm:cxn modelId="{A6FC127F-3D41-409F-8EC9-AA21CD351E96}" srcId="{BA29CEA8-0E2D-44E2-A0B2-D07CFE399597}" destId="{D6DCFFCF-EDBD-4AA8-9E58-7AF12CE31F25}" srcOrd="0" destOrd="0" parTransId="{EFA65B17-C473-4289-89A6-BE1A086EB0FE}" sibTransId="{8A4AF9FA-6A11-4AD7-9DA5-B62520150019}"/>
    <dgm:cxn modelId="{6900468E-1ECA-48FC-B20B-2F2FA033441D}" type="presOf" srcId="{82D0231D-EB1E-4405-8BD9-0A8B512169A6}" destId="{5298BCF5-E8ED-4185-8F7C-AA69B905A26B}" srcOrd="0" destOrd="2" presId="urn:microsoft.com/office/officeart/2005/8/layout/hList1"/>
    <dgm:cxn modelId="{F936E79C-2524-4FE2-892C-48F73399ED4B}" type="presOf" srcId="{49A27285-159E-4E7A-932A-126E690D4025}" destId="{636E4759-DEEA-4C39-BDD3-6FDA4B00EFA7}" srcOrd="0" destOrd="1" presId="urn:microsoft.com/office/officeart/2005/8/layout/hList1"/>
    <dgm:cxn modelId="{C546C99E-3DE4-4E16-A4C3-29E675591053}" type="presOf" srcId="{239D176E-E235-49DF-A12F-EF79630E7B79}" destId="{5298BCF5-E8ED-4185-8F7C-AA69B905A26B}" srcOrd="0" destOrd="4" presId="urn:microsoft.com/office/officeart/2005/8/layout/hList1"/>
    <dgm:cxn modelId="{49AC61A0-48AD-47AA-8FA1-22652F2EC5B9}" srcId="{A3462086-D705-4E09-8C17-6576B3E9E63B}" destId="{542CE763-3FEA-412C-B898-83F143AB1555}" srcOrd="0" destOrd="0" parTransId="{90881F06-FFB3-49F0-850C-4279110099E2}" sibTransId="{F85ADDFD-901E-493F-A73A-F672C55311F8}"/>
    <dgm:cxn modelId="{41D6FAAE-8C50-483A-81C6-54C690C44E5B}" type="presOf" srcId="{52786843-3223-44C9-BA1B-842DDAC4A5D5}" destId="{636E4759-DEEA-4C39-BDD3-6FDA4B00EFA7}" srcOrd="0" destOrd="3" presId="urn:microsoft.com/office/officeart/2005/8/layout/hList1"/>
    <dgm:cxn modelId="{EBF78CCD-A150-4A68-81A5-E532DE1BEB61}" type="presOf" srcId="{2280E37E-F917-49F0-BC7E-D2297CFE9929}" destId="{41C31EBF-435C-4DA2-AD2D-0DCDD353F9A7}" srcOrd="0" destOrd="0" presId="urn:microsoft.com/office/officeart/2005/8/layout/hList1"/>
    <dgm:cxn modelId="{D7CFD7E6-32D3-4D06-8442-8201087FDC97}" srcId="{BA29CEA8-0E2D-44E2-A0B2-D07CFE399597}" destId="{82D0231D-EB1E-4405-8BD9-0A8B512169A6}" srcOrd="2" destOrd="0" parTransId="{7BE0DBBC-7D44-4CEE-B922-FFBDE43B234D}" sibTransId="{FD6C57AC-DE54-4FB3-9B6F-027F2EE488FF}"/>
    <dgm:cxn modelId="{C82824EE-8031-4E69-B1B5-85A780102780}" type="presOf" srcId="{A3462086-D705-4E09-8C17-6576B3E9E63B}" destId="{175E90C3-E406-4971-907B-094B7B1C0712}" srcOrd="0" destOrd="0" presId="urn:microsoft.com/office/officeart/2005/8/layout/hList1"/>
    <dgm:cxn modelId="{8F8D5AF5-0AA3-44FE-9074-121955C1A7A0}" srcId="{2280E37E-F917-49F0-BC7E-D2297CFE9929}" destId="{A3462086-D705-4E09-8C17-6576B3E9E63B}" srcOrd="0" destOrd="0" parTransId="{E325927D-0DCC-46B8-88DB-A4860A328953}" sibTransId="{0AFA126A-2A48-4523-8FDD-E5D24B001AD1}"/>
    <dgm:cxn modelId="{36C7730F-32A2-4E0E-AA1D-E0FCD450D4A2}" type="presParOf" srcId="{41C31EBF-435C-4DA2-AD2D-0DCDD353F9A7}" destId="{02189884-BB56-4D84-A18F-7909D564E91A}" srcOrd="0" destOrd="0" presId="urn:microsoft.com/office/officeart/2005/8/layout/hList1"/>
    <dgm:cxn modelId="{96B6F854-14CF-4A19-95A6-164296326803}" type="presParOf" srcId="{02189884-BB56-4D84-A18F-7909D564E91A}" destId="{175E90C3-E406-4971-907B-094B7B1C0712}" srcOrd="0" destOrd="0" presId="urn:microsoft.com/office/officeart/2005/8/layout/hList1"/>
    <dgm:cxn modelId="{2BBAAA0A-3B12-49F6-ADC9-A133FF5D9B32}" type="presParOf" srcId="{02189884-BB56-4D84-A18F-7909D564E91A}" destId="{636E4759-DEEA-4C39-BDD3-6FDA4B00EFA7}" srcOrd="1" destOrd="0" presId="urn:microsoft.com/office/officeart/2005/8/layout/hList1"/>
    <dgm:cxn modelId="{9EECB672-8B35-478A-BC29-9A72C4A93196}" type="presParOf" srcId="{41C31EBF-435C-4DA2-AD2D-0DCDD353F9A7}" destId="{1F6E99B3-29E2-49F4-9C17-EA4C14DFDCF0}" srcOrd="1" destOrd="0" presId="urn:microsoft.com/office/officeart/2005/8/layout/hList1"/>
    <dgm:cxn modelId="{FD2FDC74-2BE8-4043-9ED3-1F906183E59C}" type="presParOf" srcId="{41C31EBF-435C-4DA2-AD2D-0DCDD353F9A7}" destId="{0E7F4938-BEB0-45FA-BF95-C805F1902420}" srcOrd="2" destOrd="0" presId="urn:microsoft.com/office/officeart/2005/8/layout/hList1"/>
    <dgm:cxn modelId="{22AF675A-16E3-4158-8705-89FD24737F50}" type="presParOf" srcId="{0E7F4938-BEB0-45FA-BF95-C805F1902420}" destId="{951DA6B7-03B7-46F2-BEFB-D9FF7B0FBA4C}" srcOrd="0" destOrd="0" presId="urn:microsoft.com/office/officeart/2005/8/layout/hList1"/>
    <dgm:cxn modelId="{B6493FF1-FC99-4980-8C45-7342B4538B60}" type="presParOf" srcId="{0E7F4938-BEB0-45FA-BF95-C805F1902420}" destId="{5298BCF5-E8ED-4185-8F7C-AA69B905A2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462086-D705-4E09-8C17-6576B3E9E63B}">
      <dgm:prSet/>
      <dgm:spPr/>
      <dgm:t>
        <a:bodyPr/>
        <a:lstStyle/>
        <a:p>
          <a:r>
            <a:rPr lang="de-DE"/>
            <a:t>Pros</a:t>
          </a:r>
          <a:endParaRPr lang="en-US"/>
        </a:p>
      </dgm:t>
    </dgm:pt>
    <dgm:pt modelId="{E325927D-0DCC-46B8-88DB-A4860A328953}" type="parTrans" cxnId="{8F8D5AF5-0AA3-44FE-9074-121955C1A7A0}">
      <dgm:prSet/>
      <dgm:spPr/>
      <dgm:t>
        <a:bodyPr/>
        <a:lstStyle/>
        <a:p>
          <a:endParaRPr lang="en-US"/>
        </a:p>
      </dgm:t>
    </dgm:pt>
    <dgm:pt modelId="{0AFA126A-2A48-4523-8FDD-E5D24B001AD1}" type="sibTrans" cxnId="{8F8D5AF5-0AA3-44FE-9074-121955C1A7A0}">
      <dgm:prSet/>
      <dgm:spPr/>
      <dgm:t>
        <a:bodyPr/>
        <a:lstStyle/>
        <a:p>
          <a:endParaRPr lang="en-US"/>
        </a:p>
      </dgm:t>
    </dgm:pt>
    <dgm:pt modelId="{542CE763-3FEA-412C-B898-83F143AB1555}">
      <dgm:prSet/>
      <dgm:spPr/>
      <dgm:t>
        <a:bodyPr/>
        <a:lstStyle/>
        <a:p>
          <a:r>
            <a:rPr lang="de-DE" dirty="0"/>
            <a:t>Familiar Languages</a:t>
          </a:r>
          <a:endParaRPr lang="en-US" dirty="0"/>
        </a:p>
      </dgm:t>
    </dgm:pt>
    <dgm:pt modelId="{90881F06-FFB3-49F0-850C-4279110099E2}" type="parTrans" cxnId="{49AC61A0-48AD-47AA-8FA1-22652F2EC5B9}">
      <dgm:prSet/>
      <dgm:spPr/>
      <dgm:t>
        <a:bodyPr/>
        <a:lstStyle/>
        <a:p>
          <a:endParaRPr lang="en-US"/>
        </a:p>
      </dgm:t>
    </dgm:pt>
    <dgm:pt modelId="{F85ADDFD-901E-493F-A73A-F672C55311F8}" type="sibTrans" cxnId="{49AC61A0-48AD-47AA-8FA1-22652F2EC5B9}">
      <dgm:prSet/>
      <dgm:spPr/>
      <dgm:t>
        <a:bodyPr/>
        <a:lstStyle/>
        <a:p>
          <a:endParaRPr lang="en-US"/>
        </a:p>
      </dgm:t>
    </dgm:pt>
    <dgm:pt modelId="{D7B3B661-BBA6-4332-BB26-1F4119E1536D}">
      <dgm:prSet/>
      <dgm:spPr/>
      <dgm:t>
        <a:bodyPr/>
        <a:lstStyle/>
        <a:p>
          <a:r>
            <a:rPr lang="de-DE" dirty="0"/>
            <a:t>Integrated State Management</a:t>
          </a:r>
          <a:endParaRPr lang="en-US" dirty="0"/>
        </a:p>
      </dgm:t>
    </dgm:pt>
    <dgm:pt modelId="{D678DFA3-2B8F-4E4B-BC74-6A7CBDD148D4}" type="parTrans" cxnId="{9BAED590-C448-41DF-8078-3AB3A3D6BCA2}">
      <dgm:prSet/>
      <dgm:spPr/>
      <dgm:t>
        <a:bodyPr/>
        <a:lstStyle/>
        <a:p>
          <a:endParaRPr lang="en-US"/>
        </a:p>
      </dgm:t>
    </dgm:pt>
    <dgm:pt modelId="{61CE790B-A9F9-4935-BD46-7892097CCC79}" type="sibTrans" cxnId="{9BAED590-C448-41DF-8078-3AB3A3D6BCA2}">
      <dgm:prSet/>
      <dgm:spPr/>
      <dgm:t>
        <a:bodyPr/>
        <a:lstStyle/>
        <a:p>
          <a:endParaRPr lang="en-US"/>
        </a:p>
      </dgm:t>
    </dgm:pt>
    <dgm:pt modelId="{D69D7951-72D0-44CC-891C-DEBD377D6324}">
      <dgm:prSet/>
      <dgm:spPr/>
      <dgm:t>
        <a:bodyPr/>
        <a:lstStyle/>
        <a:p>
          <a:r>
            <a:rPr lang="de-DE"/>
            <a:t>Imperative &amp; Declarative</a:t>
          </a:r>
          <a:endParaRPr lang="en-US"/>
        </a:p>
      </dgm:t>
    </dgm:pt>
    <dgm:pt modelId="{C562E97C-FD04-453E-AE67-109D2A3AF1E3}" type="parTrans" cxnId="{8DEB40EF-B6BF-4185-A315-C3FC5E8ACC5D}">
      <dgm:prSet/>
      <dgm:spPr/>
      <dgm:t>
        <a:bodyPr/>
        <a:lstStyle/>
        <a:p>
          <a:endParaRPr lang="en-US"/>
        </a:p>
      </dgm:t>
    </dgm:pt>
    <dgm:pt modelId="{B55834FD-23F4-4DD9-B8FF-155947747263}" type="sibTrans" cxnId="{8DEB40EF-B6BF-4185-A315-C3FC5E8ACC5D}">
      <dgm:prSet/>
      <dgm:spPr/>
      <dgm:t>
        <a:bodyPr/>
        <a:lstStyle/>
        <a:p>
          <a:endParaRPr lang="en-US"/>
        </a:p>
      </dgm:t>
    </dgm:pt>
    <dgm:pt modelId="{A0BA17AB-051C-416E-AF43-0AE4F9EA9D3F}">
      <dgm:prSet/>
      <dgm:spPr/>
      <dgm:t>
        <a:bodyPr/>
        <a:lstStyle/>
        <a:p>
          <a:r>
            <a:rPr lang="de-DE"/>
            <a:t>Modern Tool</a:t>
          </a:r>
          <a:endParaRPr lang="en-US"/>
        </a:p>
      </dgm:t>
    </dgm:pt>
    <dgm:pt modelId="{D779A775-45E1-4BFA-9649-0D2FA5168AF9}" type="parTrans" cxnId="{8ED7DA66-1AE8-4EAC-8D33-96F71EF77FDD}">
      <dgm:prSet/>
      <dgm:spPr/>
      <dgm:t>
        <a:bodyPr/>
        <a:lstStyle/>
        <a:p>
          <a:endParaRPr lang="en-US"/>
        </a:p>
      </dgm:t>
    </dgm:pt>
    <dgm:pt modelId="{61AEDFD7-398A-4A41-90F6-6DC31011E3B0}" type="sibTrans" cxnId="{8ED7DA66-1AE8-4EAC-8D33-96F71EF77FDD}">
      <dgm:prSet/>
      <dgm:spPr/>
      <dgm:t>
        <a:bodyPr/>
        <a:lstStyle/>
        <a:p>
          <a:endParaRPr lang="en-US"/>
        </a:p>
      </dgm:t>
    </dgm:pt>
    <dgm:pt modelId="{BA29CEA8-0E2D-44E2-A0B2-D07CFE399597}">
      <dgm:prSet/>
      <dgm:spPr/>
      <dgm:t>
        <a:bodyPr/>
        <a:lstStyle/>
        <a:p>
          <a:r>
            <a:rPr lang="de-DE"/>
            <a:t>Cons</a:t>
          </a:r>
          <a:endParaRPr lang="en-US"/>
        </a:p>
      </dgm:t>
    </dgm:pt>
    <dgm:pt modelId="{1A9849A9-0093-4FF7-8447-16C2A7D8F8BA}" type="parTrans" cxnId="{DEF7F400-CCB8-4102-BDE2-3FE9182B01DC}">
      <dgm:prSet/>
      <dgm:spPr/>
      <dgm:t>
        <a:bodyPr/>
        <a:lstStyle/>
        <a:p>
          <a:endParaRPr lang="en-US"/>
        </a:p>
      </dgm:t>
    </dgm:pt>
    <dgm:pt modelId="{6D8A4014-B99F-49B1-95E2-EA752AC0151B}" type="sibTrans" cxnId="{DEF7F400-CCB8-4102-BDE2-3FE9182B01DC}">
      <dgm:prSet/>
      <dgm:spPr/>
      <dgm:t>
        <a:bodyPr/>
        <a:lstStyle/>
        <a:p>
          <a:endParaRPr lang="en-US"/>
        </a:p>
      </dgm:t>
    </dgm:pt>
    <dgm:pt modelId="{D6DCFFCF-EDBD-4AA8-9E58-7AF12CE31F25}">
      <dgm:prSet/>
      <dgm:spPr/>
      <dgm:t>
        <a:bodyPr/>
        <a:lstStyle/>
        <a:p>
          <a:r>
            <a:rPr lang="de-DE" dirty="0"/>
            <a:t>Smaller Community</a:t>
          </a:r>
          <a:endParaRPr lang="en-US" dirty="0"/>
        </a:p>
      </dgm:t>
    </dgm:pt>
    <dgm:pt modelId="{EFA65B17-C473-4289-89A6-BE1A086EB0FE}" type="parTrans" cxnId="{A6FC127F-3D41-409F-8EC9-AA21CD351E96}">
      <dgm:prSet/>
      <dgm:spPr/>
      <dgm:t>
        <a:bodyPr/>
        <a:lstStyle/>
        <a:p>
          <a:endParaRPr lang="en-US"/>
        </a:p>
      </dgm:t>
    </dgm:pt>
    <dgm:pt modelId="{8A4AF9FA-6A11-4AD7-9DA5-B62520150019}" type="sibTrans" cxnId="{A6FC127F-3D41-409F-8EC9-AA21CD351E96}">
      <dgm:prSet/>
      <dgm:spPr/>
      <dgm:t>
        <a:bodyPr/>
        <a:lstStyle/>
        <a:p>
          <a:endParaRPr lang="en-US"/>
        </a:p>
      </dgm:t>
    </dgm:pt>
    <dgm:pt modelId="{A22CCD3C-062E-4639-893C-5E18CACE5CA4}">
      <dgm:prSet/>
      <dgm:spPr/>
      <dgm:t>
        <a:bodyPr/>
        <a:lstStyle/>
        <a:p>
          <a:r>
            <a:rPr lang="de-DE" dirty="0"/>
            <a:t>Less Proven in Large-Scale Environments</a:t>
          </a:r>
          <a:endParaRPr lang="en-US" dirty="0"/>
        </a:p>
      </dgm:t>
    </dgm:pt>
    <dgm:pt modelId="{75AE5A8A-D1A2-446F-930A-9CA143ACDC2B}" type="parTrans" cxnId="{7B45AB86-5CCE-49D9-BB60-F2A51BE100AC}">
      <dgm:prSet/>
      <dgm:spPr/>
      <dgm:t>
        <a:bodyPr/>
        <a:lstStyle/>
        <a:p>
          <a:endParaRPr lang="en-US"/>
        </a:p>
      </dgm:t>
    </dgm:pt>
    <dgm:pt modelId="{ACC65ABD-D264-4401-8D0C-A656F412103F}" type="sibTrans" cxnId="{7B45AB86-5CCE-49D9-BB60-F2A51BE100AC}">
      <dgm:prSet/>
      <dgm:spPr/>
      <dgm:t>
        <a:bodyPr/>
        <a:lstStyle/>
        <a:p>
          <a:endParaRPr lang="en-US"/>
        </a:p>
      </dgm:t>
    </dgm:pt>
    <dgm:pt modelId="{239D176E-E235-49DF-A12F-EF79630E7B79}">
      <dgm:prSet/>
      <dgm:spPr/>
      <dgm:t>
        <a:bodyPr/>
        <a:lstStyle/>
        <a:p>
          <a:r>
            <a:rPr lang="de-DE" dirty="0"/>
            <a:t>Potential Costs</a:t>
          </a:r>
          <a:endParaRPr lang="en-US" dirty="0"/>
        </a:p>
      </dgm:t>
    </dgm:pt>
    <dgm:pt modelId="{804C4D60-4545-4ADE-A416-FC53F715B3AD}" type="parTrans" cxnId="{FF25394F-9611-446B-962A-0278B35D423E}">
      <dgm:prSet/>
      <dgm:spPr/>
      <dgm:t>
        <a:bodyPr/>
        <a:lstStyle/>
        <a:p>
          <a:endParaRPr lang="en-US"/>
        </a:p>
      </dgm:t>
    </dgm:pt>
    <dgm:pt modelId="{E5EEDCE3-88F3-4655-8132-234E16FDCD14}" type="sibTrans" cxnId="{FF25394F-9611-446B-962A-0278B35D423E}">
      <dgm:prSet/>
      <dgm:spPr/>
      <dgm:t>
        <a:bodyPr/>
        <a:lstStyle/>
        <a:p>
          <a:endParaRPr lang="en-US"/>
        </a:p>
      </dgm:t>
    </dgm:pt>
    <dgm:pt modelId="{5B8E71DA-7963-491F-956F-5DFEF87A06DC}">
      <dgm:prSet/>
      <dgm:spPr/>
      <dgm:t>
        <a:bodyPr/>
        <a:lstStyle/>
        <a:p>
          <a:r>
            <a:rPr lang="de-DE" dirty="0"/>
            <a:t>Dependency on Pulumi Cloud</a:t>
          </a:r>
          <a:endParaRPr lang="en-US" dirty="0"/>
        </a:p>
      </dgm:t>
    </dgm:pt>
    <dgm:pt modelId="{B076F182-BF6A-405D-ACB4-9AC4FD9A080C}" type="parTrans" cxnId="{7BEE11CB-C40A-4BFA-B77A-D6C711333EB9}">
      <dgm:prSet/>
      <dgm:spPr/>
      <dgm:t>
        <a:bodyPr/>
        <a:lstStyle/>
        <a:p>
          <a:endParaRPr lang="de-DE"/>
        </a:p>
      </dgm:t>
    </dgm:pt>
    <dgm:pt modelId="{0E4E140A-B4F4-4493-92E0-040C8653A96F}" type="sibTrans" cxnId="{7BEE11CB-C40A-4BFA-B77A-D6C711333EB9}">
      <dgm:prSet/>
      <dgm:spPr/>
      <dgm:t>
        <a:bodyPr/>
        <a:lstStyle/>
        <a:p>
          <a:endParaRPr lang="de-DE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  <dgm:pt modelId="{02189884-BB56-4D84-A18F-7909D564E91A}" type="pres">
      <dgm:prSet presAssocID="{A3462086-D705-4E09-8C17-6576B3E9E63B}" presName="composite" presStyleCnt="0"/>
      <dgm:spPr/>
    </dgm:pt>
    <dgm:pt modelId="{175E90C3-E406-4971-907B-094B7B1C0712}" type="pres">
      <dgm:prSet presAssocID="{A3462086-D705-4E09-8C17-6576B3E9E6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6E4759-DEEA-4C39-BDD3-6FDA4B00EFA7}" type="pres">
      <dgm:prSet presAssocID="{A3462086-D705-4E09-8C17-6576B3E9E63B}" presName="desTx" presStyleLbl="alignAccFollowNode1" presStyleIdx="0" presStyleCnt="2">
        <dgm:presLayoutVars>
          <dgm:bulletEnabled val="1"/>
        </dgm:presLayoutVars>
      </dgm:prSet>
      <dgm:spPr/>
    </dgm:pt>
    <dgm:pt modelId="{1F6E99B3-29E2-49F4-9C17-EA4C14DFDCF0}" type="pres">
      <dgm:prSet presAssocID="{0AFA126A-2A48-4523-8FDD-E5D24B001AD1}" presName="space" presStyleCnt="0"/>
      <dgm:spPr/>
    </dgm:pt>
    <dgm:pt modelId="{0E7F4938-BEB0-45FA-BF95-C805F1902420}" type="pres">
      <dgm:prSet presAssocID="{BA29CEA8-0E2D-44E2-A0B2-D07CFE399597}" presName="composite" presStyleCnt="0"/>
      <dgm:spPr/>
    </dgm:pt>
    <dgm:pt modelId="{951DA6B7-03B7-46F2-BEFB-D9FF7B0FBA4C}" type="pres">
      <dgm:prSet presAssocID="{BA29CEA8-0E2D-44E2-A0B2-D07CFE3995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298BCF5-E8ED-4185-8F7C-AA69B905A26B}" type="pres">
      <dgm:prSet presAssocID="{BA29CEA8-0E2D-44E2-A0B2-D07CFE3995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F7F400-CCB8-4102-BDE2-3FE9182B01DC}" srcId="{2280E37E-F917-49F0-BC7E-D2297CFE9929}" destId="{BA29CEA8-0E2D-44E2-A0B2-D07CFE399597}" srcOrd="1" destOrd="0" parTransId="{1A9849A9-0093-4FF7-8447-16C2A7D8F8BA}" sibTransId="{6D8A4014-B99F-49B1-95E2-EA752AC0151B}"/>
    <dgm:cxn modelId="{878E882C-6133-4C2F-A507-ADB7BE0CDEC8}" type="presOf" srcId="{BA29CEA8-0E2D-44E2-A0B2-D07CFE399597}" destId="{951DA6B7-03B7-46F2-BEFB-D9FF7B0FBA4C}" srcOrd="0" destOrd="0" presId="urn:microsoft.com/office/officeart/2005/8/layout/hList1"/>
    <dgm:cxn modelId="{EDCE075D-EE8C-4A08-A7DC-5444991C0306}" type="presOf" srcId="{D6DCFFCF-EDBD-4AA8-9E58-7AF12CE31F25}" destId="{5298BCF5-E8ED-4185-8F7C-AA69B905A26B}" srcOrd="0" destOrd="0" presId="urn:microsoft.com/office/officeart/2005/8/layout/hList1"/>
    <dgm:cxn modelId="{8ED7DA66-1AE8-4EAC-8D33-96F71EF77FDD}" srcId="{A3462086-D705-4E09-8C17-6576B3E9E63B}" destId="{A0BA17AB-051C-416E-AF43-0AE4F9EA9D3F}" srcOrd="3" destOrd="0" parTransId="{D779A775-45E1-4BFA-9649-0D2FA5168AF9}" sibTransId="{61AEDFD7-398A-4A41-90F6-6DC31011E3B0}"/>
    <dgm:cxn modelId="{69A8886E-6435-41D7-A93C-32839D711735}" type="presOf" srcId="{542CE763-3FEA-412C-B898-83F143AB1555}" destId="{636E4759-DEEA-4C39-BDD3-6FDA4B00EFA7}" srcOrd="0" destOrd="0" presId="urn:microsoft.com/office/officeart/2005/8/layout/hList1"/>
    <dgm:cxn modelId="{FF25394F-9611-446B-962A-0278B35D423E}" srcId="{BA29CEA8-0E2D-44E2-A0B2-D07CFE399597}" destId="{239D176E-E235-49DF-A12F-EF79630E7B79}" srcOrd="3" destOrd="0" parTransId="{804C4D60-4545-4ADE-A416-FC53F715B3AD}" sibTransId="{E5EEDCE3-88F3-4655-8132-234E16FDCD14}"/>
    <dgm:cxn modelId="{71D49074-0F54-4EC8-9B32-D78091000399}" type="presOf" srcId="{D69D7951-72D0-44CC-891C-DEBD377D6324}" destId="{636E4759-DEEA-4C39-BDD3-6FDA4B00EFA7}" srcOrd="0" destOrd="2" presId="urn:microsoft.com/office/officeart/2005/8/layout/hList1"/>
    <dgm:cxn modelId="{A6FC127F-3D41-409F-8EC9-AA21CD351E96}" srcId="{BA29CEA8-0E2D-44E2-A0B2-D07CFE399597}" destId="{D6DCFFCF-EDBD-4AA8-9E58-7AF12CE31F25}" srcOrd="0" destOrd="0" parTransId="{EFA65B17-C473-4289-89A6-BE1A086EB0FE}" sibTransId="{8A4AF9FA-6A11-4AD7-9DA5-B62520150019}"/>
    <dgm:cxn modelId="{7B45AB86-5CCE-49D9-BB60-F2A51BE100AC}" srcId="{BA29CEA8-0E2D-44E2-A0B2-D07CFE399597}" destId="{A22CCD3C-062E-4639-893C-5E18CACE5CA4}" srcOrd="1" destOrd="0" parTransId="{75AE5A8A-D1A2-446F-930A-9CA143ACDC2B}" sibTransId="{ACC65ABD-D264-4401-8D0C-A656F412103F}"/>
    <dgm:cxn modelId="{9BAED590-C448-41DF-8078-3AB3A3D6BCA2}" srcId="{A3462086-D705-4E09-8C17-6576B3E9E63B}" destId="{D7B3B661-BBA6-4332-BB26-1F4119E1536D}" srcOrd="1" destOrd="0" parTransId="{D678DFA3-2B8F-4E4B-BC74-6A7CBDD148D4}" sibTransId="{61CE790B-A9F9-4935-BD46-7892097CCC79}"/>
    <dgm:cxn modelId="{C546C99E-3DE4-4E16-A4C3-29E675591053}" type="presOf" srcId="{239D176E-E235-49DF-A12F-EF79630E7B79}" destId="{5298BCF5-E8ED-4185-8F7C-AA69B905A26B}" srcOrd="0" destOrd="3" presId="urn:microsoft.com/office/officeart/2005/8/layout/hList1"/>
    <dgm:cxn modelId="{49AC61A0-48AD-47AA-8FA1-22652F2EC5B9}" srcId="{A3462086-D705-4E09-8C17-6576B3E9E63B}" destId="{542CE763-3FEA-412C-B898-83F143AB1555}" srcOrd="0" destOrd="0" parTransId="{90881F06-FFB3-49F0-850C-4279110099E2}" sibTransId="{F85ADDFD-901E-493F-A73A-F672C55311F8}"/>
    <dgm:cxn modelId="{A62D7BA0-5F5E-464F-9A9C-08B3A7505F97}" type="presOf" srcId="{A0BA17AB-051C-416E-AF43-0AE4F9EA9D3F}" destId="{636E4759-DEEA-4C39-BDD3-6FDA4B00EFA7}" srcOrd="0" destOrd="3" presId="urn:microsoft.com/office/officeart/2005/8/layout/hList1"/>
    <dgm:cxn modelId="{A1E199B4-20E6-4670-81AD-0743BD25DAA5}" type="presOf" srcId="{5B8E71DA-7963-491F-956F-5DFEF87A06DC}" destId="{5298BCF5-E8ED-4185-8F7C-AA69B905A26B}" srcOrd="0" destOrd="2" presId="urn:microsoft.com/office/officeart/2005/8/layout/hList1"/>
    <dgm:cxn modelId="{7BEE11CB-C40A-4BFA-B77A-D6C711333EB9}" srcId="{BA29CEA8-0E2D-44E2-A0B2-D07CFE399597}" destId="{5B8E71DA-7963-491F-956F-5DFEF87A06DC}" srcOrd="2" destOrd="0" parTransId="{B076F182-BF6A-405D-ACB4-9AC4FD9A080C}" sibTransId="{0E4E140A-B4F4-4493-92E0-040C8653A96F}"/>
    <dgm:cxn modelId="{EBF78CCD-A150-4A68-81A5-E532DE1BEB61}" type="presOf" srcId="{2280E37E-F917-49F0-BC7E-D2297CFE9929}" destId="{41C31EBF-435C-4DA2-AD2D-0DCDD353F9A7}" srcOrd="0" destOrd="0" presId="urn:microsoft.com/office/officeart/2005/8/layout/hList1"/>
    <dgm:cxn modelId="{7EFE54CF-1555-44E5-9B46-9DED992624EB}" type="presOf" srcId="{D7B3B661-BBA6-4332-BB26-1F4119E1536D}" destId="{636E4759-DEEA-4C39-BDD3-6FDA4B00EFA7}" srcOrd="0" destOrd="1" presId="urn:microsoft.com/office/officeart/2005/8/layout/hList1"/>
    <dgm:cxn modelId="{3810ECCF-18E8-4E5B-A7C8-382226C977F3}" type="presOf" srcId="{A22CCD3C-062E-4639-893C-5E18CACE5CA4}" destId="{5298BCF5-E8ED-4185-8F7C-AA69B905A26B}" srcOrd="0" destOrd="1" presId="urn:microsoft.com/office/officeart/2005/8/layout/hList1"/>
    <dgm:cxn modelId="{C82824EE-8031-4E69-B1B5-85A780102780}" type="presOf" srcId="{A3462086-D705-4E09-8C17-6576B3E9E63B}" destId="{175E90C3-E406-4971-907B-094B7B1C0712}" srcOrd="0" destOrd="0" presId="urn:microsoft.com/office/officeart/2005/8/layout/hList1"/>
    <dgm:cxn modelId="{8DEB40EF-B6BF-4185-A315-C3FC5E8ACC5D}" srcId="{A3462086-D705-4E09-8C17-6576B3E9E63B}" destId="{D69D7951-72D0-44CC-891C-DEBD377D6324}" srcOrd="2" destOrd="0" parTransId="{C562E97C-FD04-453E-AE67-109D2A3AF1E3}" sibTransId="{B55834FD-23F4-4DD9-B8FF-155947747263}"/>
    <dgm:cxn modelId="{8F8D5AF5-0AA3-44FE-9074-121955C1A7A0}" srcId="{2280E37E-F917-49F0-BC7E-D2297CFE9929}" destId="{A3462086-D705-4E09-8C17-6576B3E9E63B}" srcOrd="0" destOrd="0" parTransId="{E325927D-0DCC-46B8-88DB-A4860A328953}" sibTransId="{0AFA126A-2A48-4523-8FDD-E5D24B001AD1}"/>
    <dgm:cxn modelId="{36C7730F-32A2-4E0E-AA1D-E0FCD450D4A2}" type="presParOf" srcId="{41C31EBF-435C-4DA2-AD2D-0DCDD353F9A7}" destId="{02189884-BB56-4D84-A18F-7909D564E91A}" srcOrd="0" destOrd="0" presId="urn:microsoft.com/office/officeart/2005/8/layout/hList1"/>
    <dgm:cxn modelId="{96B6F854-14CF-4A19-95A6-164296326803}" type="presParOf" srcId="{02189884-BB56-4D84-A18F-7909D564E91A}" destId="{175E90C3-E406-4971-907B-094B7B1C0712}" srcOrd="0" destOrd="0" presId="urn:microsoft.com/office/officeart/2005/8/layout/hList1"/>
    <dgm:cxn modelId="{2BBAAA0A-3B12-49F6-ADC9-A133FF5D9B32}" type="presParOf" srcId="{02189884-BB56-4D84-A18F-7909D564E91A}" destId="{636E4759-DEEA-4C39-BDD3-6FDA4B00EFA7}" srcOrd="1" destOrd="0" presId="urn:microsoft.com/office/officeart/2005/8/layout/hList1"/>
    <dgm:cxn modelId="{9EECB672-8B35-478A-BC29-9A72C4A93196}" type="presParOf" srcId="{41C31EBF-435C-4DA2-AD2D-0DCDD353F9A7}" destId="{1F6E99B3-29E2-49F4-9C17-EA4C14DFDCF0}" srcOrd="1" destOrd="0" presId="urn:microsoft.com/office/officeart/2005/8/layout/hList1"/>
    <dgm:cxn modelId="{FD2FDC74-2BE8-4043-9ED3-1F906183E59C}" type="presParOf" srcId="{41C31EBF-435C-4DA2-AD2D-0DCDD353F9A7}" destId="{0E7F4938-BEB0-45FA-BF95-C805F1902420}" srcOrd="2" destOrd="0" presId="urn:microsoft.com/office/officeart/2005/8/layout/hList1"/>
    <dgm:cxn modelId="{22AF675A-16E3-4158-8705-89FD24737F50}" type="presParOf" srcId="{0E7F4938-BEB0-45FA-BF95-C805F1902420}" destId="{951DA6B7-03B7-46F2-BEFB-D9FF7B0FBA4C}" srcOrd="0" destOrd="0" presId="urn:microsoft.com/office/officeart/2005/8/layout/hList1"/>
    <dgm:cxn modelId="{B6493FF1-FC99-4980-8C45-7342B4538B60}" type="presParOf" srcId="{0E7F4938-BEB0-45FA-BF95-C805F1902420}" destId="{5298BCF5-E8ED-4185-8F7C-AA69B905A2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3A428-BE46-4B92-9DFF-BE3519294D6A}">
      <dsp:nvSpPr>
        <dsp:cNvPr id="0" name=""/>
        <dsp:cNvSpPr/>
      </dsp:nvSpPr>
      <dsp:spPr>
        <a:xfrm>
          <a:off x="0" y="415084"/>
          <a:ext cx="6666833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>
              <a:hlinkClick xmlns:r="http://schemas.openxmlformats.org/officeDocument/2006/relationships" r:id="rId1"/>
            </a:rPr>
            <a:t>https://github.com/sebivenlo/esd-2024-terraform</a:t>
          </a:r>
          <a:endParaRPr lang="en-US" sz="2500" kern="1200"/>
        </a:p>
      </dsp:txBody>
      <dsp:txXfrm>
        <a:off x="0" y="415084"/>
        <a:ext cx="6666833" cy="1417500"/>
      </dsp:txXfrm>
    </dsp:sp>
    <dsp:sp modelId="{B261E9F1-ABE6-46A6-84E9-0C68E412EC2A}">
      <dsp:nvSpPr>
        <dsp:cNvPr id="0" name=""/>
        <dsp:cNvSpPr/>
      </dsp:nvSpPr>
      <dsp:spPr>
        <a:xfrm>
          <a:off x="333341" y="46084"/>
          <a:ext cx="4666783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Clone repository </a:t>
          </a:r>
          <a:endParaRPr lang="en-US" sz="2500" kern="1200"/>
        </a:p>
      </dsp:txBody>
      <dsp:txXfrm>
        <a:off x="369367" y="82110"/>
        <a:ext cx="4594731" cy="665948"/>
      </dsp:txXfrm>
    </dsp:sp>
    <dsp:sp modelId="{61EF7698-4EE5-4962-8CBC-296AD927E798}">
      <dsp:nvSpPr>
        <dsp:cNvPr id="0" name=""/>
        <dsp:cNvSpPr/>
      </dsp:nvSpPr>
      <dsp:spPr>
        <a:xfrm>
          <a:off x="0" y="2336585"/>
          <a:ext cx="6666833" cy="307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Open compose file </a:t>
          </a:r>
          <a:endParaRPr lang="en-US" sz="2500" kern="120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kern="1200" dirty="0"/>
            <a:t>image: zengxs/gitlab:latest ARM64 Chip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kern="1200"/>
            <a:t>image: gitlab/gitlab-ce AMD64 Chip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Open Workshop folder in Terminal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Docker-compose up –d</a:t>
          </a:r>
          <a:endParaRPr lang="en-US" sz="2500" kern="1200"/>
        </a:p>
      </dsp:txBody>
      <dsp:txXfrm>
        <a:off x="0" y="2336585"/>
        <a:ext cx="6666833" cy="3071250"/>
      </dsp:txXfrm>
    </dsp:sp>
    <dsp:sp modelId="{5031006D-B147-4C60-9A92-0CED982089BF}">
      <dsp:nvSpPr>
        <dsp:cNvPr id="0" name=""/>
        <dsp:cNvSpPr/>
      </dsp:nvSpPr>
      <dsp:spPr>
        <a:xfrm>
          <a:off x="333341" y="1967585"/>
          <a:ext cx="4666783" cy="738000"/>
        </a:xfrm>
        <a:prstGeom prst="round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Start Docker</a:t>
          </a:r>
          <a:endParaRPr lang="en-US" sz="2500" kern="1200"/>
        </a:p>
      </dsp:txBody>
      <dsp:txXfrm>
        <a:off x="369367" y="2003611"/>
        <a:ext cx="459473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079D6-123C-471F-934F-DC386A332A6A}">
      <dsp:nvSpPr>
        <dsp:cNvPr id="0" name=""/>
        <dsp:cNvSpPr/>
      </dsp:nvSpPr>
      <dsp:spPr>
        <a:xfrm>
          <a:off x="788484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80CD5-55ED-4222-849C-1E91E71242B6}">
      <dsp:nvSpPr>
        <dsp:cNvPr id="0" name=""/>
        <dsp:cNvSpPr/>
      </dsp:nvSpPr>
      <dsp:spPr>
        <a:xfrm>
          <a:off x="4219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Open-source tool by </a:t>
          </a:r>
          <a:r>
            <a:rPr lang="en-US" sz="1400" kern="1200" dirty="0" err="1"/>
            <a:t>HashiCorp</a:t>
          </a:r>
          <a:endParaRPr lang="en-US" sz="1400" kern="1200" dirty="0"/>
        </a:p>
      </dsp:txBody>
      <dsp:txXfrm>
        <a:off x="4219" y="2078745"/>
        <a:ext cx="2413125" cy="587668"/>
      </dsp:txXfrm>
    </dsp:sp>
    <dsp:sp modelId="{57BBFB9A-3B98-4CE7-B77F-5B35C4C7D8E7}">
      <dsp:nvSpPr>
        <dsp:cNvPr id="0" name=""/>
        <dsp:cNvSpPr/>
      </dsp:nvSpPr>
      <dsp:spPr>
        <a:xfrm>
          <a:off x="4219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86FE8-E4F3-4AB5-BE51-4F11E5241BBB}">
      <dsp:nvSpPr>
        <dsp:cNvPr id="0" name=""/>
        <dsp:cNvSpPr/>
      </dsp:nvSpPr>
      <dsp:spPr>
        <a:xfrm>
          <a:off x="3623906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C4E94-169E-4089-86E3-6E6A4597C6A9}">
      <dsp:nvSpPr>
        <dsp:cNvPr id="0" name=""/>
        <dsp:cNvSpPr/>
      </dsp:nvSpPr>
      <dsp:spPr>
        <a:xfrm>
          <a:off x="2839641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Written in Go</a:t>
          </a:r>
          <a:endParaRPr lang="en-US" sz="1400" kern="1200"/>
        </a:p>
      </dsp:txBody>
      <dsp:txXfrm>
        <a:off x="2839641" y="2078745"/>
        <a:ext cx="2413125" cy="587668"/>
      </dsp:txXfrm>
    </dsp:sp>
    <dsp:sp modelId="{0922E476-F265-4D45-BF71-3542898D98EE}">
      <dsp:nvSpPr>
        <dsp:cNvPr id="0" name=""/>
        <dsp:cNvSpPr/>
      </dsp:nvSpPr>
      <dsp:spPr>
        <a:xfrm>
          <a:off x="2839641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1F003-2B7B-4809-A36B-918DEA008DA1}">
      <dsp:nvSpPr>
        <dsp:cNvPr id="0" name=""/>
        <dsp:cNvSpPr/>
      </dsp:nvSpPr>
      <dsp:spPr>
        <a:xfrm>
          <a:off x="6459328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6348-51DE-4013-9EE3-5A3148873B5B}">
      <dsp:nvSpPr>
        <dsp:cNvPr id="0" name=""/>
        <dsp:cNvSpPr/>
      </dsp:nvSpPr>
      <dsp:spPr>
        <a:xfrm>
          <a:off x="5675062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Automates infrastructure deployment "Infrastructure as Code" </a:t>
          </a:r>
          <a:endParaRPr lang="en-US" sz="1400" kern="1200"/>
        </a:p>
      </dsp:txBody>
      <dsp:txXfrm>
        <a:off x="5675062" y="2078745"/>
        <a:ext cx="2413125" cy="587668"/>
      </dsp:txXfrm>
    </dsp:sp>
    <dsp:sp modelId="{E0BDCF75-E0A8-47E2-B4BF-64FDA374FE46}">
      <dsp:nvSpPr>
        <dsp:cNvPr id="0" name=""/>
        <dsp:cNvSpPr/>
      </dsp:nvSpPr>
      <dsp:spPr>
        <a:xfrm>
          <a:off x="5675062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B3008-8451-41FC-92C1-80D08561022D}">
      <dsp:nvSpPr>
        <dsp:cNvPr id="0" name=""/>
        <dsp:cNvSpPr/>
      </dsp:nvSpPr>
      <dsp:spPr>
        <a:xfrm>
          <a:off x="9294750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BEA10-33E6-480D-AF55-D0BD65BD2BF9}">
      <dsp:nvSpPr>
        <dsp:cNvPr id="0" name=""/>
        <dsp:cNvSpPr/>
      </dsp:nvSpPr>
      <dsp:spPr>
        <a:xfrm>
          <a:off x="8510484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Enables cross-platform work </a:t>
          </a:r>
        </a:p>
      </dsp:txBody>
      <dsp:txXfrm>
        <a:off x="8510484" y="2078745"/>
        <a:ext cx="2413125" cy="587668"/>
      </dsp:txXfrm>
    </dsp:sp>
    <dsp:sp modelId="{AAC533EB-BFF5-49A6-B903-0BB885937172}">
      <dsp:nvSpPr>
        <dsp:cNvPr id="0" name=""/>
        <dsp:cNvSpPr/>
      </dsp:nvSpPr>
      <dsp:spPr>
        <a:xfrm>
          <a:off x="8510484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AWS, Azure, and GCP</a:t>
          </a:r>
        </a:p>
      </dsp:txBody>
      <dsp:txXfrm>
        <a:off x="8510484" y="2704150"/>
        <a:ext cx="2413125" cy="335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FA9DE-0A9C-4E19-97D0-08B138EB25BC}">
      <dsp:nvSpPr>
        <dsp:cNvPr id="0" name=""/>
        <dsp:cNvSpPr/>
      </dsp:nvSpPr>
      <dsp:spPr>
        <a:xfrm>
          <a:off x="2169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DB1AB-95DF-4754-A5A6-8C73A678F613}">
      <dsp:nvSpPr>
        <dsp:cNvPr id="0" name=""/>
        <dsp:cNvSpPr/>
      </dsp:nvSpPr>
      <dsp:spPr>
        <a:xfrm>
          <a:off x="765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Reusable Resources</a:t>
          </a:r>
          <a:endParaRPr lang="en-US" sz="3600" kern="1200"/>
        </a:p>
      </dsp:txBody>
      <dsp:txXfrm>
        <a:off x="765914" y="2111043"/>
        <a:ext cx="4320000" cy="648000"/>
      </dsp:txXfrm>
    </dsp:sp>
    <dsp:sp modelId="{A2B04C81-36F5-4EBA-9914-AEDEEBFD6590}">
      <dsp:nvSpPr>
        <dsp:cNvPr id="0" name=""/>
        <dsp:cNvSpPr/>
      </dsp:nvSpPr>
      <dsp:spPr>
        <a:xfrm>
          <a:off x="765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33DD-DAB9-4461-A1D7-6FEC453EE92F}">
      <dsp:nvSpPr>
        <dsp:cNvPr id="0" name=""/>
        <dsp:cNvSpPr/>
      </dsp:nvSpPr>
      <dsp:spPr>
        <a:xfrm>
          <a:off x="7245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A5817-F268-4CF0-A097-E3C84E486C16}">
      <dsp:nvSpPr>
        <dsp:cNvPr id="0" name=""/>
        <dsp:cNvSpPr/>
      </dsp:nvSpPr>
      <dsp:spPr>
        <a:xfrm>
          <a:off x="5841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Improves</a:t>
          </a:r>
          <a:endParaRPr lang="en-US" sz="3600" kern="1200"/>
        </a:p>
      </dsp:txBody>
      <dsp:txXfrm>
        <a:off x="5841914" y="2111043"/>
        <a:ext cx="4320000" cy="648000"/>
      </dsp:txXfrm>
    </dsp:sp>
    <dsp:sp modelId="{D798BDC9-5F36-486F-832A-C3E044597B3A}">
      <dsp:nvSpPr>
        <dsp:cNvPr id="0" name=""/>
        <dsp:cNvSpPr/>
      </dsp:nvSpPr>
      <dsp:spPr>
        <a:xfrm>
          <a:off x="5841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Readability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Isolation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Scalability</a:t>
          </a:r>
          <a:endParaRPr lang="en-US" sz="1700" kern="1200"/>
        </a:p>
      </dsp:txBody>
      <dsp:txXfrm>
        <a:off x="5841914" y="2824573"/>
        <a:ext cx="4320000" cy="910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6F362-D473-42C7-9458-E6C781A6DA47}">
      <dsp:nvSpPr>
        <dsp:cNvPr id="0" name=""/>
        <dsp:cNvSpPr/>
      </dsp:nvSpPr>
      <dsp:spPr>
        <a:xfrm>
          <a:off x="0" y="556502"/>
          <a:ext cx="1092782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40096-0310-4253-BA78-8AE450B934B1}">
      <dsp:nvSpPr>
        <dsp:cNvPr id="0" name=""/>
        <dsp:cNvSpPr/>
      </dsp:nvSpPr>
      <dsp:spPr>
        <a:xfrm>
          <a:off x="546391" y="128462"/>
          <a:ext cx="764948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Uses state file </a:t>
          </a:r>
          <a:r>
            <a:rPr lang="en-US" sz="2900" kern="1200"/>
            <a:t>to track current status</a:t>
          </a:r>
        </a:p>
      </dsp:txBody>
      <dsp:txXfrm>
        <a:off x="588181" y="170252"/>
        <a:ext cx="7565900" cy="772500"/>
      </dsp:txXfrm>
    </dsp:sp>
    <dsp:sp modelId="{23C58404-8009-497F-80D6-68BA32BB57B2}">
      <dsp:nvSpPr>
        <dsp:cNvPr id="0" name=""/>
        <dsp:cNvSpPr/>
      </dsp:nvSpPr>
      <dsp:spPr>
        <a:xfrm>
          <a:off x="0" y="1871942"/>
          <a:ext cx="10927829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604012" rIns="84812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Secure and encrypt the state file.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Use </a:t>
          </a:r>
          <a:r>
            <a:rPr lang="en-US" sz="2900" b="1" kern="1200"/>
            <a:t>Terraform Locking</a:t>
          </a:r>
          <a:r>
            <a:rPr lang="en-US" sz="2900" kern="1200"/>
            <a:t> to avoid conflicts.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Use remote state backend like AWS S3 for collaboration</a:t>
          </a:r>
        </a:p>
      </dsp:txBody>
      <dsp:txXfrm>
        <a:off x="0" y="1871942"/>
        <a:ext cx="10927829" cy="2192400"/>
      </dsp:txXfrm>
    </dsp:sp>
    <dsp:sp modelId="{81953DFB-0E72-41E3-ADDC-0EF074684F91}">
      <dsp:nvSpPr>
        <dsp:cNvPr id="0" name=""/>
        <dsp:cNvSpPr/>
      </dsp:nvSpPr>
      <dsp:spPr>
        <a:xfrm>
          <a:off x="546391" y="1443902"/>
          <a:ext cx="764948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Key points:</a:t>
          </a:r>
          <a:endParaRPr lang="en-US" sz="2900" kern="1200"/>
        </a:p>
      </dsp:txBody>
      <dsp:txXfrm>
        <a:off x="588181" y="1485692"/>
        <a:ext cx="7565900" cy="77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F58B0-0F27-4B7B-A44E-B280296C9450}">
      <dsp:nvSpPr>
        <dsp:cNvPr id="0" name=""/>
        <dsp:cNvSpPr/>
      </dsp:nvSpPr>
      <dsp:spPr>
        <a:xfrm>
          <a:off x="0" y="2098"/>
          <a:ext cx="3934018" cy="10093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No hardcoded credentials</a:t>
          </a:r>
          <a:endParaRPr lang="en-US" sz="2800" kern="1200" dirty="0"/>
        </a:p>
      </dsp:txBody>
      <dsp:txXfrm>
        <a:off x="49270" y="51368"/>
        <a:ext cx="3835478" cy="910763"/>
      </dsp:txXfrm>
    </dsp:sp>
    <dsp:sp modelId="{8A41939F-7F86-4E4F-A11F-AEA16E466787}">
      <dsp:nvSpPr>
        <dsp:cNvPr id="0" name=""/>
        <dsp:cNvSpPr/>
      </dsp:nvSpPr>
      <dsp:spPr>
        <a:xfrm rot="5400000">
          <a:off x="7027202" y="-1930386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Manages secrets without direct access</a:t>
          </a:r>
          <a:endParaRPr lang="en-US" sz="3000" kern="1200"/>
        </a:p>
      </dsp:txBody>
      <dsp:txXfrm rot="-5400000">
        <a:off x="3934018" y="1202214"/>
        <a:ext cx="6954394" cy="728610"/>
      </dsp:txXfrm>
    </dsp:sp>
    <dsp:sp modelId="{80EC3E53-C26D-446E-A609-16B9A3890E50}">
      <dsp:nvSpPr>
        <dsp:cNvPr id="0" name=""/>
        <dsp:cNvSpPr/>
      </dsp:nvSpPr>
      <dsp:spPr>
        <a:xfrm>
          <a:off x="0" y="1061866"/>
          <a:ext cx="3934018" cy="1009303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Vault Provider</a:t>
          </a:r>
          <a:endParaRPr lang="en-US" sz="2800" kern="1200"/>
        </a:p>
      </dsp:txBody>
      <dsp:txXfrm>
        <a:off x="49270" y="1111136"/>
        <a:ext cx="3835478" cy="910763"/>
      </dsp:txXfrm>
    </dsp:sp>
    <dsp:sp modelId="{844C36A7-6F39-4943-9168-C4CA1785AE46}">
      <dsp:nvSpPr>
        <dsp:cNvPr id="0" name=""/>
        <dsp:cNvSpPr/>
      </dsp:nvSpPr>
      <dsp:spPr>
        <a:xfrm rot="5400000">
          <a:off x="7027202" y="-870618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2527578"/>
            <a:satOff val="22352"/>
            <a:lumOff val="264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527578"/>
              <a:satOff val="22352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 dirty="0"/>
            <a:t>Do not put secrets in version control</a:t>
          </a:r>
          <a:endParaRPr lang="en-US" sz="3000" kern="1200" dirty="0"/>
        </a:p>
      </dsp:txBody>
      <dsp:txXfrm rot="-5400000">
        <a:off x="3934018" y="2261982"/>
        <a:ext cx="6954394" cy="728610"/>
      </dsp:txXfrm>
    </dsp:sp>
    <dsp:sp modelId="{2009F75A-2F68-4B47-BD99-F2229DCFB38E}">
      <dsp:nvSpPr>
        <dsp:cNvPr id="0" name=""/>
        <dsp:cNvSpPr/>
      </dsp:nvSpPr>
      <dsp:spPr>
        <a:xfrm>
          <a:off x="0" y="2121635"/>
          <a:ext cx="3934018" cy="1009303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Remote backend</a:t>
          </a:r>
          <a:endParaRPr lang="en-US" sz="2800" kern="1200"/>
        </a:p>
      </dsp:txBody>
      <dsp:txXfrm>
        <a:off x="49270" y="2170905"/>
        <a:ext cx="3835478" cy="910763"/>
      </dsp:txXfrm>
    </dsp:sp>
    <dsp:sp modelId="{70847DB1-CD57-4F40-A247-35FE158BDBC0}">
      <dsp:nvSpPr>
        <dsp:cNvPr id="0" name=""/>
        <dsp:cNvSpPr/>
      </dsp:nvSpPr>
      <dsp:spPr>
        <a:xfrm rot="5400000">
          <a:off x="7027202" y="189149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Preview changes minimize risk</a:t>
          </a:r>
          <a:endParaRPr lang="en-US" sz="3000" kern="1200"/>
        </a:p>
      </dsp:txBody>
      <dsp:txXfrm rot="-5400000">
        <a:off x="3934018" y="3321749"/>
        <a:ext cx="6954394" cy="728610"/>
      </dsp:txXfrm>
    </dsp:sp>
    <dsp:sp modelId="{27BE1D7E-153D-4F2C-83D9-B5B17E50E431}">
      <dsp:nvSpPr>
        <dsp:cNvPr id="0" name=""/>
        <dsp:cNvSpPr/>
      </dsp:nvSpPr>
      <dsp:spPr>
        <a:xfrm>
          <a:off x="0" y="3181403"/>
          <a:ext cx="3934018" cy="1009303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Plan function</a:t>
          </a:r>
          <a:endParaRPr lang="en-US" sz="2800" kern="1200"/>
        </a:p>
      </dsp:txBody>
      <dsp:txXfrm>
        <a:off x="49270" y="3230673"/>
        <a:ext cx="3835478" cy="910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A500D-E86B-4C68-AC28-A546F2A367FB}">
      <dsp:nvSpPr>
        <dsp:cNvPr id="0" name=""/>
        <dsp:cNvSpPr/>
      </dsp:nvSpPr>
      <dsp:spPr>
        <a:xfrm>
          <a:off x="53" y="7295"/>
          <a:ext cx="5106412" cy="16459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Integrates tools like </a:t>
          </a:r>
          <a:endParaRPr lang="en-US" sz="4500" kern="1200" dirty="0"/>
        </a:p>
      </dsp:txBody>
      <dsp:txXfrm>
        <a:off x="53" y="7295"/>
        <a:ext cx="5106412" cy="1645952"/>
      </dsp:txXfrm>
    </dsp:sp>
    <dsp:sp modelId="{95237119-2C63-4BE3-9DBB-6F66D8A26319}">
      <dsp:nvSpPr>
        <dsp:cNvPr id="0" name=""/>
        <dsp:cNvSpPr/>
      </dsp:nvSpPr>
      <dsp:spPr>
        <a:xfrm>
          <a:off x="53" y="1653247"/>
          <a:ext cx="5106412" cy="25322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GitLabCI/CD</a:t>
          </a:r>
          <a:endParaRPr lang="en-US" sz="4500" kern="120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GitHub Actions</a:t>
          </a:r>
          <a:endParaRPr lang="en-US" sz="4500" kern="1200"/>
        </a:p>
      </dsp:txBody>
      <dsp:txXfrm>
        <a:off x="53" y="1653247"/>
        <a:ext cx="5106412" cy="2532262"/>
      </dsp:txXfrm>
    </dsp:sp>
    <dsp:sp modelId="{C8256D74-21C3-4986-96D2-64B6ED34FF61}">
      <dsp:nvSpPr>
        <dsp:cNvPr id="0" name=""/>
        <dsp:cNvSpPr/>
      </dsp:nvSpPr>
      <dsp:spPr>
        <a:xfrm>
          <a:off x="5821363" y="7295"/>
          <a:ext cx="5106412" cy="1645952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/>
            <a:t>Example</a:t>
          </a:r>
          <a:endParaRPr lang="en-US" sz="4500" kern="1200"/>
        </a:p>
      </dsp:txBody>
      <dsp:txXfrm>
        <a:off x="5821363" y="7295"/>
        <a:ext cx="5106412" cy="1645952"/>
      </dsp:txXfrm>
    </dsp:sp>
    <dsp:sp modelId="{550D685A-27AF-4DE2-9FB0-F6E262EE1044}">
      <dsp:nvSpPr>
        <dsp:cNvPr id="0" name=""/>
        <dsp:cNvSpPr/>
      </dsp:nvSpPr>
      <dsp:spPr>
        <a:xfrm>
          <a:off x="5821363" y="1653247"/>
          <a:ext cx="5106412" cy="2532262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Execute terraform apply after pull request</a:t>
          </a:r>
          <a:endParaRPr lang="en-US" sz="4500" kern="1200"/>
        </a:p>
      </dsp:txBody>
      <dsp:txXfrm>
        <a:off x="5821363" y="1653247"/>
        <a:ext cx="5106412" cy="25322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E90C3-E406-4971-907B-094B7B1C0712}">
      <dsp:nvSpPr>
        <dsp:cNvPr id="0" name=""/>
        <dsp:cNvSpPr/>
      </dsp:nvSpPr>
      <dsp:spPr>
        <a:xfrm>
          <a:off x="53" y="65205"/>
          <a:ext cx="5106412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Pros</a:t>
          </a:r>
          <a:endParaRPr lang="en-US" sz="2600" kern="1200"/>
        </a:p>
      </dsp:txBody>
      <dsp:txXfrm>
        <a:off x="53" y="65205"/>
        <a:ext cx="5106412" cy="748800"/>
      </dsp:txXfrm>
    </dsp:sp>
    <dsp:sp modelId="{636E4759-DEEA-4C39-BDD3-6FDA4B00EFA7}">
      <dsp:nvSpPr>
        <dsp:cNvPr id="0" name=""/>
        <dsp:cNvSpPr/>
      </dsp:nvSpPr>
      <dsp:spPr>
        <a:xfrm>
          <a:off x="53" y="814005"/>
          <a:ext cx="5106412" cy="281019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Industrie Standard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Mature Ecosystem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Large commutiy 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Declerative Language</a:t>
          </a:r>
          <a:endParaRPr lang="en-US" sz="2600" kern="1200" dirty="0"/>
        </a:p>
      </dsp:txBody>
      <dsp:txXfrm>
        <a:off x="53" y="814005"/>
        <a:ext cx="5106412" cy="2810193"/>
      </dsp:txXfrm>
    </dsp:sp>
    <dsp:sp modelId="{951DA6B7-03B7-46F2-BEFB-D9FF7B0FBA4C}">
      <dsp:nvSpPr>
        <dsp:cNvPr id="0" name=""/>
        <dsp:cNvSpPr/>
      </dsp:nvSpPr>
      <dsp:spPr>
        <a:xfrm>
          <a:off x="5821363" y="65205"/>
          <a:ext cx="5106412" cy="7488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Cons</a:t>
          </a:r>
          <a:endParaRPr lang="en-US" sz="2600" kern="1200"/>
        </a:p>
      </dsp:txBody>
      <dsp:txXfrm>
        <a:off x="5821363" y="65205"/>
        <a:ext cx="5106412" cy="748800"/>
      </dsp:txXfrm>
    </dsp:sp>
    <dsp:sp modelId="{5298BCF5-E8ED-4185-8F7C-AA69B905A26B}">
      <dsp:nvSpPr>
        <dsp:cNvPr id="0" name=""/>
        <dsp:cNvSpPr/>
      </dsp:nvSpPr>
      <dsp:spPr>
        <a:xfrm>
          <a:off x="5821363" y="814005"/>
          <a:ext cx="5106412" cy="2810193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Limited Flexibility in Logic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State Managment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Complexity in large-scale projects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Steeper Learning Curve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5821363" y="814005"/>
        <a:ext cx="5106412" cy="28101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E90C3-E406-4971-907B-094B7B1C0712}">
      <dsp:nvSpPr>
        <dsp:cNvPr id="0" name=""/>
        <dsp:cNvSpPr/>
      </dsp:nvSpPr>
      <dsp:spPr>
        <a:xfrm>
          <a:off x="53" y="223740"/>
          <a:ext cx="5106412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Pros</a:t>
          </a:r>
          <a:endParaRPr lang="en-US" sz="2700" kern="1200"/>
        </a:p>
      </dsp:txBody>
      <dsp:txXfrm>
        <a:off x="53" y="223740"/>
        <a:ext cx="5106412" cy="777600"/>
      </dsp:txXfrm>
    </dsp:sp>
    <dsp:sp modelId="{636E4759-DEEA-4C39-BDD3-6FDA4B00EFA7}">
      <dsp:nvSpPr>
        <dsp:cNvPr id="0" name=""/>
        <dsp:cNvSpPr/>
      </dsp:nvSpPr>
      <dsp:spPr>
        <a:xfrm>
          <a:off x="53" y="1001340"/>
          <a:ext cx="5106412" cy="246432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Familiar Languages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Integrated State Management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Imperative &amp; Declarative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Modern Tool</a:t>
          </a:r>
          <a:endParaRPr lang="en-US" sz="2700" kern="1200"/>
        </a:p>
      </dsp:txBody>
      <dsp:txXfrm>
        <a:off x="53" y="1001340"/>
        <a:ext cx="5106412" cy="2464323"/>
      </dsp:txXfrm>
    </dsp:sp>
    <dsp:sp modelId="{951DA6B7-03B7-46F2-BEFB-D9FF7B0FBA4C}">
      <dsp:nvSpPr>
        <dsp:cNvPr id="0" name=""/>
        <dsp:cNvSpPr/>
      </dsp:nvSpPr>
      <dsp:spPr>
        <a:xfrm>
          <a:off x="5821363" y="223740"/>
          <a:ext cx="5106412" cy="7776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Cons</a:t>
          </a:r>
          <a:endParaRPr lang="en-US" sz="2700" kern="1200"/>
        </a:p>
      </dsp:txBody>
      <dsp:txXfrm>
        <a:off x="5821363" y="223740"/>
        <a:ext cx="5106412" cy="777600"/>
      </dsp:txXfrm>
    </dsp:sp>
    <dsp:sp modelId="{5298BCF5-E8ED-4185-8F7C-AA69B905A26B}">
      <dsp:nvSpPr>
        <dsp:cNvPr id="0" name=""/>
        <dsp:cNvSpPr/>
      </dsp:nvSpPr>
      <dsp:spPr>
        <a:xfrm>
          <a:off x="5821363" y="1001340"/>
          <a:ext cx="5106412" cy="2464323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Smaller Community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Less Proven in Large-Scale Environments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Dependency on Pulumi Cloud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Potential Costs</a:t>
          </a:r>
          <a:endParaRPr lang="en-US" sz="2700" kern="1200" dirty="0"/>
        </a:p>
      </dsp:txBody>
      <dsp:txXfrm>
        <a:off x="5821363" y="1001340"/>
        <a:ext cx="5106412" cy="246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9104-B0BA-49EB-8AD7-CCB91B91768F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CFBFC-7E07-4A07-8BE9-3071F813C2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52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91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What could be potential security issues?</a:t>
            </a:r>
          </a:p>
          <a:p>
            <a:r>
              <a:rPr lang="de-DE" dirty="0"/>
              <a:t>How coud you mitigate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0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endParaRPr lang="de-DE" dirty="0"/>
          </a:p>
          <a:p>
            <a:r>
              <a:rPr lang="de-DE" dirty="0"/>
              <a:t>Big part mentioned in state management &gt; remote backend like S3</a:t>
            </a:r>
          </a:p>
          <a:p>
            <a:r>
              <a:rPr lang="de-DE" dirty="0"/>
              <a:t>Git does not prevent conflicts and s3 also encrypts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20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What are benefits of automation?</a:t>
            </a:r>
          </a:p>
          <a:p>
            <a:r>
              <a:rPr lang="de-DE" dirty="0"/>
              <a:t>How could Automations be 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877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525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824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State Management -&gt; only the tfstate file -&gt; large file (hard to manage) -&gt; conflicts while working simultanious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443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401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7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98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15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959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endParaRPr lang="de-DE" dirty="0"/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Presentation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Pratical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part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What is possible (Anil)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Quizz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 (90min)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9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42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leading IaC tool in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3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Very readable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1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  <a:p>
            <a:r>
              <a:rPr lang="de-DE" dirty="0"/>
              <a:t>What du you think are advantages of modularization?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6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Marco</a:t>
            </a:r>
          </a:p>
          <a:p>
            <a:r>
              <a:rPr lang="en-US" dirty="0"/>
              <a:t>Why could it be problematic if two people edit the same state?</a:t>
            </a:r>
          </a:p>
          <a:p>
            <a:r>
              <a:rPr lang="en-US" dirty="0"/>
              <a:t>How could a remote state improve your teamwork?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4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Marco</a:t>
            </a:r>
          </a:p>
          <a:p>
            <a:r>
              <a:rPr lang="de-DE" dirty="0"/>
              <a:t>So called tfstate files</a:t>
            </a:r>
          </a:p>
          <a:p>
            <a:endParaRPr lang="de-DE" dirty="0"/>
          </a:p>
          <a:p>
            <a:r>
              <a:rPr lang="de-DE" dirty="0"/>
              <a:t>Versioning is done in backends like S3 </a:t>
            </a:r>
          </a:p>
          <a:p>
            <a:r>
              <a:rPr lang="de-DE" dirty="0"/>
              <a:t>	possibility for role back etc &gt; same base for every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1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E3FF-2E28-7BF2-DEB8-FC523705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647F-E3A9-3540-419B-10AF6201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FFEE-66EF-CEBA-D78C-5A674B60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B95A-6434-BAEF-93CA-80C1098D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BE-B228-AFE8-21C9-F60DBBE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873-9FFE-CCF3-7BAA-212547BD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66C4-C8B0-51D2-650B-487D4F30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3E6-6B16-A3DC-81EC-4048ADD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FED-2F48-7C2F-1C43-EECC1510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DF08-2601-C569-9A08-7A202BA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16F5F-D2F0-AE90-C15A-B404A6E3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2AC-DBCB-4C81-84E4-BCC1756C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877B-A28F-2BCE-7BF6-9685376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B17C-62F6-8FC9-61F9-23360BD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75B0-F87A-106F-EF0B-8CC6AE8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4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E5A-5B76-9A76-F62E-CBFC3B4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BD29-492E-6B96-A985-50BC461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CB97-2B0B-F1AD-C39B-957BD77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A1D7-E634-3087-70EC-9FBAB84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2B7-86BD-FACE-22F4-D7861FE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9E20-F703-2612-97D4-F3B9E381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E87B-29CC-C6A9-85D1-F02A2628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F33E-A2F5-C7E0-F50F-A47DE912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914-3CC7-21F1-3B24-2488E8A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8556-407D-70F8-F153-2766410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8B8-9CCB-36FC-0580-6FD9D35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48A-2FBA-AB67-67A0-4A2CC130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F1D6-73A8-3E58-0872-21AAEE52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CBAC-4A34-B060-9961-CD9DECB0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36FE-3356-2C16-8A02-7C70E586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4DA0-9F8C-8C31-3E89-1DFA50C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7B0-EE7A-3D34-C8A1-753C606F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0AE9-503F-93A5-A11D-8AC4BF04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D793-C84E-7282-68B7-5FC91DE9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AC45-9C03-4151-367C-633ED098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28EA3-A811-FAA7-9FDD-DE4AB2C4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AFED-16E7-60C2-1097-F2A0B75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70C2B-AE31-9178-F066-B8D43BB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D31E-A5C5-F3C0-E1F6-C49A0C0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B74-19DD-FF26-287D-14E841CF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B274-EED9-22BF-071E-8CF9F47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3968-CCF8-36A3-725D-322288B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553-CA67-35E4-A3D4-B836FFA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4169-8BD7-10E6-4B4E-2522D3F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BC275-3D00-3412-2320-F4859DB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0A30-97F6-83FE-78C4-177A2C5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C50B-947B-72B5-FD89-FAFB9BF9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122-A44D-889C-2157-A48368C9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24EB-7F82-E5CA-6E70-EB72C7A3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73C-8A0D-FF8D-5E61-328CD63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A2BB-BEB7-C936-B1A7-CB95CB4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F75D-DF9B-E99E-C1C5-69905F4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17AA-15C1-34AA-78A4-FA6B67C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5373-468B-3A8C-BFF0-D8B9F78D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A8B9-5A03-384A-2F39-2E6B48F6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0F61-EFA2-7049-2378-29AF754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D287-1D66-4506-EDA8-80456B8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F350-B162-7A59-8BF8-D77E1E8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DC8A0-0C1B-4CAA-1721-56FC66E8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138E-5607-5971-8C40-4F15F59C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3687-6428-2907-5F64-05DDAFA6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A1AC-F759-F314-ADB6-D9FC0360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29E0-02D8-5FFB-2555-5F8545A16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6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3633C-ACB9-C4B4-2E6A-6C84DCF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>
                <a:solidFill>
                  <a:srgbClr val="FFFFFF"/>
                </a:solidFill>
              </a:rPr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C334-9F41-00BF-F89E-7F45A2A9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Anil Topal &amp; Marco Rebien</a:t>
            </a:r>
          </a:p>
        </p:txBody>
      </p:sp>
    </p:spTree>
    <p:extLst>
      <p:ext uri="{BB962C8B-B14F-4D97-AF65-F5344CB8AC3E}">
        <p14:creationId xmlns:p14="http://schemas.microsoft.com/office/powerpoint/2010/main" val="352987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2610DC-FD32-1F29-4CE3-C9E1CE12F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125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28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Automation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00762D-6976-99A5-C9B7-81FAC0903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038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070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34AF-4528-1A26-C51F-6F300C6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F20-DE06-182C-516C-DCD4447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Pulumi</a:t>
            </a:r>
          </a:p>
          <a:p>
            <a:pPr lvl="1"/>
            <a:r>
              <a:rPr lang="de-DE" dirty="0"/>
              <a:t>Infrastructure as Code</a:t>
            </a:r>
          </a:p>
          <a:p>
            <a:r>
              <a:rPr lang="de-DE" dirty="0"/>
              <a:t>AWS Cloud formation</a:t>
            </a:r>
          </a:p>
          <a:p>
            <a:pPr lvl="1"/>
            <a:r>
              <a:rPr lang="de-DE" dirty="0"/>
              <a:t>Vendor-specific, limited to AWS.</a:t>
            </a:r>
          </a:p>
          <a:p>
            <a:r>
              <a:rPr lang="de-DE" dirty="0"/>
              <a:t>Google Cloud Deployment Manager</a:t>
            </a:r>
          </a:p>
          <a:p>
            <a:pPr lvl="1"/>
            <a:r>
              <a:rPr lang="de-DE" dirty="0"/>
              <a:t>Exclusive to GCP.</a:t>
            </a:r>
          </a:p>
        </p:txBody>
      </p:sp>
    </p:spTree>
    <p:extLst>
      <p:ext uri="{BB962C8B-B14F-4D97-AF65-F5344CB8AC3E}">
        <p14:creationId xmlns:p14="http://schemas.microsoft.com/office/powerpoint/2010/main" val="201704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D2800-74E7-C88D-6F16-E2EAC360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vs. Pulumi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Pros and Cons Terraform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BE2D1-D98F-853A-CE25-03BF6753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9163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65DA226-2147-1219-4737-8B83E7376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51543"/>
              </p:ext>
            </p:extLst>
          </p:nvPr>
        </p:nvGraphicFramePr>
        <p:xfrm>
          <a:off x="796456" y="27683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8372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Pros and Cons Pulumi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BE2D1-D98F-853A-CE25-03BF6753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328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366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78D44-9C5F-0C31-F49D-1365A35D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vs. Pulumi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2B3A2E-DF7A-5E65-3501-2CCC33CF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09364"/>
              </p:ext>
            </p:extLst>
          </p:nvPr>
        </p:nvGraphicFramePr>
        <p:xfrm>
          <a:off x="432225" y="2063706"/>
          <a:ext cx="11327550" cy="425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144">
                  <a:extLst>
                    <a:ext uri="{9D8B030D-6E8A-4147-A177-3AD203B41FA5}">
                      <a16:colId xmlns:a16="http://schemas.microsoft.com/office/drawing/2014/main" val="3032254563"/>
                    </a:ext>
                  </a:extLst>
                </a:gridCol>
                <a:gridCol w="3839203">
                  <a:extLst>
                    <a:ext uri="{9D8B030D-6E8A-4147-A177-3AD203B41FA5}">
                      <a16:colId xmlns:a16="http://schemas.microsoft.com/office/drawing/2014/main" val="3978072561"/>
                    </a:ext>
                  </a:extLst>
                </a:gridCol>
                <a:gridCol w="3839203">
                  <a:extLst>
                    <a:ext uri="{9D8B030D-6E8A-4147-A177-3AD203B41FA5}">
                      <a16:colId xmlns:a16="http://schemas.microsoft.com/office/drawing/2014/main" val="2051266527"/>
                    </a:ext>
                  </a:extLst>
                </a:gridCol>
              </a:tblGrid>
              <a:tr h="669010">
                <a:tc>
                  <a:txBody>
                    <a:bodyPr/>
                    <a:lstStyle/>
                    <a:p>
                      <a:endParaRPr lang="de-DE" sz="3000"/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Terraform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Pulumi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082871457"/>
                  </a:ext>
                </a:extLst>
              </a:tr>
              <a:tr h="1125153">
                <a:tc>
                  <a:txBody>
                    <a:bodyPr/>
                    <a:lstStyle/>
                    <a:p>
                      <a:r>
                        <a:rPr lang="de-DE" sz="3000"/>
                        <a:t>Language Support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HCL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JavaScript, Go, C#, F#, Java, YAML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4165067885"/>
                  </a:ext>
                </a:extLst>
              </a:tr>
              <a:tr h="1125153">
                <a:tc>
                  <a:txBody>
                    <a:bodyPr/>
                    <a:lstStyle/>
                    <a:p>
                      <a:r>
                        <a:rPr lang="de-DE" sz="3000"/>
                        <a:t>Providers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All Major Cloud and Tools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000"/>
                        <a:t>All Major Cloud and Tools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925889463"/>
                  </a:ext>
                </a:extLst>
              </a:tr>
              <a:tr h="669010">
                <a:tc>
                  <a:txBody>
                    <a:bodyPr/>
                    <a:lstStyle/>
                    <a:p>
                      <a:r>
                        <a:rPr lang="de-DE" sz="3000"/>
                        <a:t>Community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Larger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growing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2259798666"/>
                  </a:ext>
                </a:extLst>
              </a:tr>
              <a:tr h="669010">
                <a:tc>
                  <a:txBody>
                    <a:bodyPr/>
                    <a:lstStyle/>
                    <a:p>
                      <a:r>
                        <a:rPr lang="de-DE" sz="3000"/>
                        <a:t>Pricing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Free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Free </a:t>
                      </a:r>
                      <a:r>
                        <a:rPr lang="de-DE" sz="3000" b="1"/>
                        <a:t>BUT!!!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40397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9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A51D9-1043-5473-5C1A-8884044A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525-FCC0-AF0A-140B-390F543E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Terraform is a powerful tool for automating and managing infrastructure.</a:t>
            </a:r>
          </a:p>
          <a:p>
            <a:r>
              <a:rPr lang="en-US" dirty="0"/>
              <a:t>Ideal for DevOps teams needing reliable, scalable, and consistent infrastructure management solutions.</a:t>
            </a:r>
          </a:p>
          <a:p>
            <a:r>
              <a:rPr lang="en-US" dirty="0"/>
              <a:t>High readability with minimalistic style.</a:t>
            </a:r>
          </a:p>
        </p:txBody>
      </p:sp>
    </p:spTree>
    <p:extLst>
      <p:ext uri="{BB962C8B-B14F-4D97-AF65-F5344CB8AC3E}">
        <p14:creationId xmlns:p14="http://schemas.microsoft.com/office/powerpoint/2010/main" val="32506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6183A-D068-917E-FA42-45CAB061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Before we Start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1EA6A-E69C-E983-C531-C4CC53A43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159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16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F806B-CBB1-1022-62A0-ECE0C13C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14E687AD-FF9C-EE63-B23A-BB3597132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623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31A40-CB04-F7A0-D6A4-AF13E269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 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5EFF02-5320-8253-DDCA-259613DC2A95}"/>
              </a:ext>
            </a:extLst>
          </p:cNvPr>
          <p:cNvSpPr txBox="1">
            <a:spLocks/>
          </p:cNvSpPr>
          <p:nvPr/>
        </p:nvSpPr>
        <p:spPr>
          <a:xfrm>
            <a:off x="1329765" y="4892722"/>
            <a:ext cx="6387155" cy="10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 to the practical part!</a:t>
            </a:r>
          </a:p>
        </p:txBody>
      </p:sp>
    </p:spTree>
    <p:extLst>
      <p:ext uri="{BB962C8B-B14F-4D97-AF65-F5344CB8AC3E}">
        <p14:creationId xmlns:p14="http://schemas.microsoft.com/office/powerpoint/2010/main" val="355040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408-2942-669B-0F18-3977EE79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221-00F2-3E9F-A1CE-37AE261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C8EE-5066-ED28-023E-57D39DF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Gitlab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726-BBF9-34A8-7D6B-D3113AF0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6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E0A07-A9A2-9E39-730A-1D4C7A12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First Toughts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3773-5247-FCE2-B653-73F8CB45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de-DE" dirty="0"/>
              <a:t>What do you imagine by IaC?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858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83641-A430-E241-2033-D91443E2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3550B29-3055-23BE-7053-6EB0142D8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8023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051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E721-96D4-F6B9-E63D-42E77F07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26" y="623275"/>
            <a:ext cx="9471956" cy="1137111"/>
          </a:xfrm>
        </p:spPr>
        <p:txBody>
          <a:bodyPr>
            <a:normAutofit/>
          </a:bodyPr>
          <a:lstStyle/>
          <a:p>
            <a:r>
              <a:rPr lang="de-DE" sz="5400" dirty="0"/>
              <a:t>Syntax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7746F1D-9F21-B475-BF7A-BE7867D87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93" y="3685824"/>
            <a:ext cx="7329349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D84F-C679-15AC-F81C-A4070B0A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93" y="2018994"/>
            <a:ext cx="7745969" cy="1408222"/>
          </a:xfrm>
        </p:spPr>
        <p:txBody>
          <a:bodyPr anchor="t">
            <a:normAutofit/>
          </a:bodyPr>
          <a:lstStyle/>
          <a:p>
            <a:r>
              <a:rPr lang="de-DE" sz="2000"/>
              <a:t>Terraform uses </a:t>
            </a:r>
            <a:r>
              <a:rPr lang="de-DE" sz="2000" b="1"/>
              <a:t>HCL (HashiCorp Configuration Language)</a:t>
            </a:r>
            <a:r>
              <a:rPr lang="de-DE" sz="2000"/>
              <a:t>.</a:t>
            </a:r>
          </a:p>
          <a:p>
            <a:r>
              <a:rPr lang="en-US" sz="2000"/>
              <a:t>Clear and declarative</a:t>
            </a:r>
          </a:p>
          <a:p>
            <a:r>
              <a:rPr lang="en-US" sz="2000"/>
              <a:t>Example: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36691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Modularization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Modularization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29E22DA-5F5E-F1D4-D9FE-F7B435238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4110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20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management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State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68D60-E9C9-347B-4069-7DA3BEF93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8485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98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Widescreen</PresentationFormat>
  <Paragraphs>173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Office Theme</vt:lpstr>
      <vt:lpstr>Terraform</vt:lpstr>
      <vt:lpstr>Before we Start</vt:lpstr>
      <vt:lpstr>First Toughts</vt:lpstr>
      <vt:lpstr>Introduction</vt:lpstr>
      <vt:lpstr>Syntax</vt:lpstr>
      <vt:lpstr>Modularization</vt:lpstr>
      <vt:lpstr>Modularization</vt:lpstr>
      <vt:lpstr>State management</vt:lpstr>
      <vt:lpstr>State management</vt:lpstr>
      <vt:lpstr>Security</vt:lpstr>
      <vt:lpstr>Security</vt:lpstr>
      <vt:lpstr>Automation</vt:lpstr>
      <vt:lpstr>Automation</vt:lpstr>
      <vt:lpstr>Competitors</vt:lpstr>
      <vt:lpstr>Terraform vs. Pulumi</vt:lpstr>
      <vt:lpstr>Pros and Cons Terraform</vt:lpstr>
      <vt:lpstr>Pros and Cons Pulumi</vt:lpstr>
      <vt:lpstr>Terraform vs. Pulumi</vt:lpstr>
      <vt:lpstr>Summary</vt:lpstr>
      <vt:lpstr>Questions?</vt:lpstr>
      <vt:lpstr>Thank you for your attention </vt:lpstr>
      <vt:lpstr>Workshop intro</vt:lpstr>
      <vt:lpstr>Demo Gitlab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Rebien,Marco M.</dc:creator>
  <cp:lastModifiedBy>Rebien,Marco M.</cp:lastModifiedBy>
  <cp:revision>11</cp:revision>
  <dcterms:created xsi:type="dcterms:W3CDTF">2024-11-01T11:22:06Z</dcterms:created>
  <dcterms:modified xsi:type="dcterms:W3CDTF">2024-11-19T17:07:55Z</dcterms:modified>
</cp:coreProperties>
</file>