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70" r:id="rId9"/>
    <p:sldId id="269" r:id="rId10"/>
    <p:sldId id="258" r:id="rId11"/>
    <p:sldId id="262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terra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en-US" dirty="0"/>
              <a:t>Multiple programming languages.</a:t>
            </a:r>
            <a:endParaRPr lang="de-DE" dirty="0"/>
          </a:p>
          <a:p>
            <a:r>
              <a:rPr lang="de-DE" dirty="0"/>
              <a:t>Ansible</a:t>
            </a:r>
          </a:p>
          <a:p>
            <a:pPr lvl="1"/>
            <a:r>
              <a:rPr lang="en-US" dirty="0"/>
              <a:t>Focused on configuration management.</a:t>
            </a:r>
            <a:endParaRPr lang="de-DE" dirty="0"/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Platform independent</a:t>
            </a:r>
          </a:p>
          <a:p>
            <a:pPr lvl="1"/>
            <a:r>
              <a:rPr lang="de-DE" dirty="0"/>
              <a:t>Large commutiy 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Complexity in large-scale projects</a:t>
            </a:r>
          </a:p>
          <a:p>
            <a:pPr lvl="1"/>
            <a:r>
              <a:rPr lang="de-DE" dirty="0"/>
              <a:t>Corrupted state foles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It uses a declarative syntax that ensures changes are traceable.</a:t>
            </a:r>
          </a:p>
          <a:p>
            <a:r>
              <a:rPr lang="en-US" dirty="0"/>
              <a:t>Integrates seamlessly into DevOps workflows, enhancing efficiency and scalability.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349-34DC-D291-772F-FE609DE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F6-3D2E-0FDB-A61D-36C5B23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AC5-4675-A3ED-4510-FD0FECE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</a:t>
            </a:r>
          </a:p>
          <a:p>
            <a:r>
              <a:rPr lang="de-DE" dirty="0"/>
              <a:t>Plan</a:t>
            </a:r>
          </a:p>
          <a:p>
            <a:r>
              <a:rPr lang="de-DE" dirty="0"/>
              <a:t>Apply</a:t>
            </a:r>
          </a:p>
          <a:p>
            <a:r>
              <a:rPr lang="de-DE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7807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 repository </a:t>
            </a:r>
          </a:p>
          <a:p>
            <a:pPr lvl="1"/>
            <a:r>
              <a:rPr lang="de-DE" dirty="0">
                <a:hlinkClick r:id="rId2"/>
              </a:rPr>
              <a:t>https://github.com/sebivenlo/esd-2024-terraform</a:t>
            </a:r>
            <a:endParaRPr lang="de-DE" dirty="0"/>
          </a:p>
          <a:p>
            <a:r>
              <a:rPr lang="de-DE" dirty="0"/>
              <a:t>Start Docker</a:t>
            </a:r>
          </a:p>
          <a:p>
            <a:pPr lvl="1"/>
            <a:r>
              <a:rPr lang="de-DE" dirty="0"/>
              <a:t>Open Workshop folder in Terminal</a:t>
            </a:r>
          </a:p>
          <a:p>
            <a:pPr lvl="1"/>
            <a:r>
              <a:rPr lang="de-DE" dirty="0"/>
              <a:t>Docker-compose up –d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by </a:t>
            </a:r>
            <a:r>
              <a:rPr lang="en-US" dirty="0" err="1"/>
              <a:t>HashiCorp</a:t>
            </a:r>
            <a:endParaRPr lang="de-DE" dirty="0"/>
          </a:p>
          <a:p>
            <a:r>
              <a:rPr lang="de-DE" dirty="0"/>
              <a:t>Written in Go</a:t>
            </a:r>
          </a:p>
          <a:p>
            <a:r>
              <a:rPr lang="de-DE" dirty="0"/>
              <a:t>Automates infrastructure deployment "Infrastructure as Code" </a:t>
            </a:r>
          </a:p>
          <a:p>
            <a:r>
              <a:rPr lang="en-US" dirty="0"/>
              <a:t>Enables cross-platform work </a:t>
            </a:r>
          </a:p>
          <a:p>
            <a:pPr lvl="1"/>
            <a:r>
              <a:rPr lang="en-US" dirty="0"/>
              <a:t>AWS, Azure, and GCP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Syntax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Terraform uses </a:t>
            </a:r>
            <a:r>
              <a:rPr lang="de-DE" b="1"/>
              <a:t>HCL (HashiCorp Configuration Language)</a:t>
            </a:r>
            <a:r>
              <a:rPr lang="de-DE"/>
              <a:t>.</a:t>
            </a:r>
          </a:p>
          <a:p>
            <a:r>
              <a:rPr lang="en-US"/>
              <a:t>Clear and declarative</a:t>
            </a:r>
          </a:p>
          <a:p>
            <a:r>
              <a:rPr lang="en-US"/>
              <a:t>Example:</a:t>
            </a:r>
            <a:endParaRPr lang="de-DE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554210"/>
            <a:ext cx="6395932" cy="1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5C9E-5C53-E718-3159-2295A02B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Modularization</a:t>
            </a:r>
          </a:p>
          <a:p>
            <a:r>
              <a:rPr lang="de-DE" dirty="0"/>
              <a:t>State Management</a:t>
            </a:r>
          </a:p>
          <a:p>
            <a:r>
              <a:rPr lang="de-DE" dirty="0"/>
              <a:t>Version Control</a:t>
            </a:r>
          </a:p>
          <a:p>
            <a:r>
              <a:rPr lang="de-DE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Uses state file </a:t>
            </a:r>
            <a:r>
              <a:rPr lang="en-US" dirty="0"/>
              <a:t>to track current status</a:t>
            </a:r>
          </a:p>
          <a:p>
            <a:r>
              <a:rPr lang="de-DE" dirty="0"/>
              <a:t>Key points:</a:t>
            </a:r>
            <a:endParaRPr lang="en-US" dirty="0"/>
          </a:p>
          <a:p>
            <a:pPr lvl="1"/>
            <a:r>
              <a:rPr lang="en-US" dirty="0"/>
              <a:t>Secure and encrypt the state file.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Terraform Locking</a:t>
            </a:r>
            <a:r>
              <a:rPr lang="en-US" dirty="0"/>
              <a:t> to avoid conflicts.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2EA-DFF2-C521-4E14-1845C19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185-4DCF-92CA-6529-9962F474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1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Integrates tools like GitLabCI/CD</a:t>
            </a:r>
          </a:p>
          <a:p>
            <a:r>
              <a:rPr lang="de-DE" dirty="0"/>
              <a:t>Example</a:t>
            </a:r>
          </a:p>
          <a:p>
            <a:pPr lvl="1"/>
            <a:r>
              <a:rPr lang="de-DE" dirty="0"/>
              <a:t>Execute terraform apply after pull request</a:t>
            </a:r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Terraform</vt:lpstr>
      <vt:lpstr>Before we Start</vt:lpstr>
      <vt:lpstr>Introduction</vt:lpstr>
      <vt:lpstr>Syntax</vt:lpstr>
      <vt:lpstr>Best practices</vt:lpstr>
      <vt:lpstr>State management</vt:lpstr>
      <vt:lpstr>Security</vt:lpstr>
      <vt:lpstr>Version controll</vt:lpstr>
      <vt:lpstr>Automation</vt:lpstr>
      <vt:lpstr>Competitors</vt:lpstr>
      <vt:lpstr>Pros and Cons</vt:lpstr>
      <vt:lpstr>Summary</vt:lpstr>
      <vt:lpstr>Q&amp;A</vt:lpstr>
      <vt:lpstr>Workshop intro</vt:lpstr>
      <vt:lpstr>Demo Gitlab</vt:lpstr>
      <vt:lpstr>Basic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2</cp:revision>
  <dcterms:created xsi:type="dcterms:W3CDTF">2024-11-01T11:22:06Z</dcterms:created>
  <dcterms:modified xsi:type="dcterms:W3CDTF">2024-11-15T12:30:20Z</dcterms:modified>
</cp:coreProperties>
</file>