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3" r:id="rId6"/>
    <p:sldId id="264" r:id="rId7"/>
    <p:sldId id="265" r:id="rId8"/>
    <p:sldId id="270" r:id="rId9"/>
    <p:sldId id="269" r:id="rId10"/>
    <p:sldId id="258" r:id="rId11"/>
    <p:sldId id="262" r:id="rId12"/>
    <p:sldId id="266" r:id="rId13"/>
    <p:sldId id="267" r:id="rId14"/>
    <p:sldId id="261" r:id="rId15"/>
    <p:sldId id="271" r:id="rId16"/>
    <p:sldId id="268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E3FF-2E28-7BF2-DEB8-FC523705B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2647F-E3A9-3540-419B-10AF6201B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8FFEE-66EF-CEBA-D78C-5A674B60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01.11.2024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3B95A-6434-BAEF-93CA-80C1098D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042BE-B228-AFE8-21C9-F60DBBE6D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43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4873-9FFE-CCF3-7BAA-212547BD6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A66C4-C8B0-51D2-650B-487D4F30B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333E6-6B16-A3DC-81EC-4048ADDD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01.11.2024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13FED-2F48-7C2F-1C43-EECC1510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1DF08-2601-C569-9A08-7A202BA7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24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916F5F-D2F0-AE90-C15A-B404A6E37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432AC-DBCB-4C81-84E4-BCC1756CD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9877B-A28F-2BCE-7BF6-96853768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01.11.2024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FB17C-62F6-8FC9-61F9-23360BD88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375B0-F87A-106F-EF0B-8CC6AE84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40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BE5A-5B76-9A76-F62E-CBFC3B40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9BD29-492E-6B96-A985-50BC461D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DCB97-2B0B-F1AD-C39B-957BD77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01.11.2024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9A1D7-E634-3087-70EC-9FBAB848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C92B7-86BD-FACE-22F4-D7861FEA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20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49E20-F703-2612-97D4-F3B9E381C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3E87B-29CC-C6A9-85D1-F02A26280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CF33E-A2F5-C7E0-F50F-A47DE912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01.11.2024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8D914-3CC7-21F1-3B24-2488E8AA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A8556-407D-70F8-F153-2766410E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55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D8B8-9CCB-36FC-0580-6FD9D352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9C48A-2FBA-AB67-67A0-4A2CC130F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EF1D6-73A8-3E58-0872-21AAEE520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BCBAC-4A34-B060-9961-CD9DECB0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01.11.2024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336FE-3356-2C16-8A02-7C70E5867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54DA0-9F8C-8C31-3E89-1DFA50CF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1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9D7B0-EE7A-3D34-C8A1-753C606F9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60AE9-503F-93A5-A11D-8AC4BF04C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9D793-C84E-7282-68B7-5FC91DE94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3AC45-9C03-4151-367C-633ED0982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E28EA3-A811-FAA7-9FDD-DE4AB2C4D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6AFED-16E7-60C2-1097-F2A0B754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01.11.2024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70C2B-AE31-9178-F066-B8D43BB0D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C9D31E-A5C5-F3C0-E1F6-C49A0C0E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40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5B74-19DD-FF26-287D-14E841CF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AB274-EED9-22BF-071E-8CF9F47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01.11.2024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E3968-CCF8-36A3-725D-322288B9B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CC553-CA67-35E4-A3D4-B836FFA9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923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1B4169-8BD7-10E6-4B4E-2522D3F2C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01.11.2024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1BC275-3D00-3412-2320-F4859DBE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C0A30-97F6-83FE-78C4-177A2C5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71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C50B-947B-72B5-FD89-FAFB9BF96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1B122-A44D-889C-2157-A48368C99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124EB-7F82-E5CA-6E70-EB72C7A39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5E73C-8A0D-FF8D-5E61-328CD632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01.11.2024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CA2BB-BEB7-C936-B1A7-CB95CB4E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BF75D-DF9B-E99E-C1C5-69905F49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30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C17AA-15C1-34AA-78A4-FA6B67CC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A5373-468B-3A8C-BFF0-D8B9F78D7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8A8B9-5A03-384A-2F39-2E6B48F6A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60F61-EFA2-7049-2378-29AF75472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01.11.2024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4D287-1D66-4506-EDA8-80456B8F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5F350-B162-7A59-8BF8-D77E1E8B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02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DC8A0-0C1B-4CAA-1721-56FC66E8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D138E-5607-5971-8C40-4F15F59CF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83687-6428-2907-5F64-05DDAFA6A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B48E87-9D34-4BA0-A19A-9F7D151D6085}" type="datetimeFigureOut">
              <a:rPr lang="de-DE" smtClean="0"/>
              <a:t>01.11.2024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2A1AC-F759-F314-ADB6-D9FC0360C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029E0-02D8-5FFB-2555-5F8545A16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668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3633C-ACB9-C4B4-2E6A-6C84DCFB2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Terraform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1C334-9F41-00BF-F89E-7F45A2A9AC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870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34AF-4528-1A26-C51F-6F300C6A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Competitors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2EF20-DE06-182C-516C-DCD44474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Pulumi</a:t>
            </a:r>
          </a:p>
          <a:p>
            <a:r>
              <a:rPr lang="de-DE" dirty="0"/>
              <a:t>Ansible</a:t>
            </a:r>
          </a:p>
          <a:p>
            <a:r>
              <a:rPr lang="de-DE" dirty="0"/>
              <a:t>AWS Cloud formation</a:t>
            </a:r>
          </a:p>
          <a:p>
            <a:r>
              <a:rPr lang="de-DE" dirty="0"/>
              <a:t>Google Cloud Deployment Manager</a:t>
            </a:r>
          </a:p>
        </p:txBody>
      </p:sp>
    </p:spTree>
    <p:extLst>
      <p:ext uri="{BB962C8B-B14F-4D97-AF65-F5344CB8AC3E}">
        <p14:creationId xmlns:p14="http://schemas.microsoft.com/office/powerpoint/2010/main" val="2017044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9484-F00A-A155-5BBF-56AB689D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053DF-B294-C4E0-70D4-226F600E2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50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51D9-1043-5473-5C1A-8884044AE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EE525-FCC0-AF0A-140B-390F543E2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0697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F806B-CBB1-1022-62A0-ECE0C13C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0E349-34DC-D291-772F-FE609DEA2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235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6408-2942-669B-0F18-3977EE79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6A221-00F2-3E9F-A1CE-37AE26131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697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C8EE-5066-ED28-023E-57D39DF2C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Gitlab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EA726-BBF9-34A8-7D6B-D3113AF0B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609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47DF6-3D2E-0FDB-A61D-36C5B236A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78AC5-4675-A3ED-4510-FD0FECEEE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Init</a:t>
            </a:r>
          </a:p>
          <a:p>
            <a:r>
              <a:rPr lang="de-DE" dirty="0"/>
              <a:t>Plan</a:t>
            </a:r>
          </a:p>
          <a:p>
            <a:r>
              <a:rPr lang="de-DE" dirty="0"/>
              <a:t>Apply</a:t>
            </a:r>
          </a:p>
          <a:p>
            <a:r>
              <a:rPr lang="de-DE" dirty="0"/>
              <a:t>destroy</a:t>
            </a:r>
          </a:p>
        </p:txBody>
      </p:sp>
    </p:spTree>
    <p:extLst>
      <p:ext uri="{BB962C8B-B14F-4D97-AF65-F5344CB8AC3E}">
        <p14:creationId xmlns:p14="http://schemas.microsoft.com/office/powerpoint/2010/main" val="78074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6183A-D068-917E-FA42-45CAB061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F95C0-FE1E-EFA9-5B00-F784A54C6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16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83641-A430-E241-2033-D91443E27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15044-3F23-2BF6-1524-582CA3D66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Hashicorps</a:t>
            </a:r>
          </a:p>
          <a:p>
            <a:r>
              <a:rPr lang="de-DE" dirty="0"/>
              <a:t>Written in Go</a:t>
            </a:r>
          </a:p>
          <a:p>
            <a:r>
              <a:rPr lang="de-DE" dirty="0"/>
              <a:t>Tool for infrastructor in code</a:t>
            </a:r>
          </a:p>
          <a:p>
            <a:r>
              <a:rPr lang="de-DE" dirty="0"/>
              <a:t>Einsatz möglichkeiten</a:t>
            </a:r>
          </a:p>
        </p:txBody>
      </p:sp>
    </p:spTree>
    <p:extLst>
      <p:ext uri="{BB962C8B-B14F-4D97-AF65-F5344CB8AC3E}">
        <p14:creationId xmlns:p14="http://schemas.microsoft.com/office/powerpoint/2010/main" val="55051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6E721-96D4-F6B9-E63D-42E77F07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7D84F-C679-15AC-F81C-A4070B0A2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91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3CEE7-E409-2936-F1CE-89F686C5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85C9E-5C53-E718-3159-2295A02B7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0077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F96A-1C05-5B65-E21F-06338C9DC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CF1C0-30DA-E314-2397-2AF2D0DE3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490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8BAA-BA3C-2327-0C52-7C3366B9D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2102F-8F3F-22DA-727B-2A47F3023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201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12EA-DFF2-C521-4E14-1845C191E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 controll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CE185-4DCF-92CA-6529-9962F4743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101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AFF68-9B53-AE92-EB30-12B207939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F82E9-6306-2708-9041-78F447C09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415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Widescreen</PresentationFormat>
  <Paragraphs>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Terraform</vt:lpstr>
      <vt:lpstr>Agenda</vt:lpstr>
      <vt:lpstr>Introduction</vt:lpstr>
      <vt:lpstr>Syntax</vt:lpstr>
      <vt:lpstr>Best practices</vt:lpstr>
      <vt:lpstr>State management</vt:lpstr>
      <vt:lpstr>Security</vt:lpstr>
      <vt:lpstr>Version controll</vt:lpstr>
      <vt:lpstr>Automation</vt:lpstr>
      <vt:lpstr>Competitors</vt:lpstr>
      <vt:lpstr>Pros and Cons</vt:lpstr>
      <vt:lpstr>Summary</vt:lpstr>
      <vt:lpstr>Q&amp;A</vt:lpstr>
      <vt:lpstr>Workshop intro</vt:lpstr>
      <vt:lpstr>Demo Gitlab</vt:lpstr>
      <vt:lpstr>Basic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Rebien,Marco M.</dc:creator>
  <cp:lastModifiedBy>Rebien,Marco M.</cp:lastModifiedBy>
  <cp:revision>1</cp:revision>
  <dcterms:created xsi:type="dcterms:W3CDTF">2024-11-01T11:22:06Z</dcterms:created>
  <dcterms:modified xsi:type="dcterms:W3CDTF">2024-11-01T11:57:19Z</dcterms:modified>
</cp:coreProperties>
</file>