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6" r:id="rId4"/>
    <p:sldId id="265" r:id="rId5"/>
    <p:sldId id="271" r:id="rId6"/>
    <p:sldId id="272" r:id="rId7"/>
    <p:sldId id="263" r:id="rId8"/>
    <p:sldId id="26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79A65-5C98-B30A-FA02-F0CED579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BEB736-C153-7C44-D6DD-F0B34536A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8E322-1A2F-6EAA-13D6-69945054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A2A7-8838-8562-A892-1A5C8DD0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44EA9-6C96-14EB-8B7F-65A613F5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29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D9088-7D83-2BEC-A893-F922BD83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1176E-A8D1-3C75-20FA-50A52C84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02704-2DDE-74E2-1476-E1E3AE2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DFB7B-30B8-4CED-5D63-3D524EE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8C9DF-06A0-E6BE-7992-AFCDF23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7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4D3908-13F8-5B97-D1B5-F71FFE8E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2A5C14-C138-77E9-EB2F-3BAA6628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79E47-2FF1-BC78-B135-B234E94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561A5-D82F-7ED3-107E-DC166F1F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C04E3-8C43-7FEB-E058-A7201F98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0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7579-D37B-BF25-1479-93283360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7A2B7-1E6E-7E79-6C7E-124B6F9F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E2FCA-CDB5-AB54-9BA8-EA1E0838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DA283-242C-2F33-2363-15D22A18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7D4B9-E9F3-9CE9-02B2-ECFDD5EF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049CF-40C7-61C0-ABF9-1BBD84E2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DC4B0-0008-8BB5-F1D2-48C06CA4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DF96D-C8ED-920B-098D-ED3661DC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84FC9-234B-1563-F5FD-3EA38F47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B1321-E9B2-F3AF-650A-F797D837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0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93C9A-388C-E887-404C-B5C2A29D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CCC02-8414-A3F1-8CC6-FE86757A8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AEE03-95EB-AC7F-1BB6-B7BE13B6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A99AB1-66EF-89C3-489A-6A43987B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0AB39B-BBD1-44E1-29E7-D30FDEB7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F57F15-17D1-2CB9-C16E-EE0133B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A03CE-00C6-5516-917E-026F46DE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57D66-0617-684A-E12B-7CC9C7FA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BA2E9-EC8C-4CF4-B790-43507889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AFAF87-7BAB-253C-28CE-8A365BE4F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A657E7-A821-48E1-CE20-C5501E52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2450FD-F9C3-5131-2A3D-8D4CB35F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B0F46B-1830-7548-7E50-5542D834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48C8F8-ACF4-3D9F-FE66-7CD120F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EC07C-9E05-8097-57B0-0302AB69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3A29F8-996A-CCB5-A9F3-DAE9A3C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7230C5-1308-5C43-585D-B4ACB308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1D433-AC3F-43A2-6A0A-B0A5FE33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243CF9-D330-74CC-2A09-24F6C5E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067F4-0C6D-B4CB-83B5-16FA1C61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C1524-15FD-0BC1-BC8D-5147A6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1BF54-A6EC-C563-0D1D-1E00FE3E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CCDF9-8788-26D1-FD3E-80D11BF7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5B620-7934-99FF-AF17-37D3EBA5B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AFA0E-8E7A-160A-1ABE-76DA12E4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A716B-073C-4995-590A-BC3C39CE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E7649-B9BF-3A60-936E-74337A18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0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37EB9-E447-5193-60E9-675955E2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2F80CF-8D84-B758-9D86-FD5936F06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149B7F-8F75-1942-56DB-0699633C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B5FE1F-464F-2D04-72FA-A13FBD31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94B7C5-E50F-F938-64DB-482093D9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BE021-991D-7DCA-DE3D-72631E95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3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E752CE-AF09-A42F-C0D1-3B16568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3B623-3915-EC9F-B7F5-650329B9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B6858-31B8-D277-43C0-AECE6995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6F608-46E1-4C66-BB59-153363F37A82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43AE4-4605-71C0-CB7E-C2024145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376FA-B108-6B7E-37A4-71274D12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3F4A-A6AD-EBAD-6277-3B48C815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ThreeJS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DDA92-FF46-8E25-5F38-CA9DE301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JavaScript </a:t>
            </a:r>
            <a:r>
              <a:rPr lang="de-DE" dirty="0" err="1"/>
              <a:t>library</a:t>
            </a:r>
            <a:endParaRPr lang="de-DE" dirty="0"/>
          </a:p>
          <a:p>
            <a:r>
              <a:rPr lang="de-DE" dirty="0"/>
              <a:t>First release in April 2010 </a:t>
            </a:r>
            <a:r>
              <a:rPr lang="de-DE" dirty="0" err="1"/>
              <a:t>by</a:t>
            </a:r>
            <a:r>
              <a:rPr lang="de-DE" dirty="0"/>
              <a:t> Ricardo Cabello</a:t>
            </a:r>
          </a:p>
          <a:p>
            <a:r>
              <a:rPr lang="de-DE" dirty="0"/>
              <a:t>Open-source, large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community</a:t>
            </a:r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3D </a:t>
            </a:r>
            <a:r>
              <a:rPr lang="de-DE" dirty="0" err="1"/>
              <a:t>graphics</a:t>
            </a:r>
            <a:r>
              <a:rPr lang="de-DE" dirty="0"/>
              <a:t> and </a:t>
            </a:r>
            <a:r>
              <a:rPr lang="de-DE" dirty="0" err="1"/>
              <a:t>animations</a:t>
            </a:r>
            <a:r>
              <a:rPr lang="de-DE" dirty="0"/>
              <a:t> in web </a:t>
            </a:r>
            <a:r>
              <a:rPr lang="de-DE" dirty="0" err="1"/>
              <a:t>browsers</a:t>
            </a:r>
            <a:endParaRPr lang="de-DE" dirty="0"/>
          </a:p>
          <a:p>
            <a:r>
              <a:rPr lang="de-DE" dirty="0" err="1"/>
              <a:t>Built</a:t>
            </a:r>
            <a:r>
              <a:rPr lang="de-DE" dirty="0"/>
              <a:t>-in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3D </a:t>
            </a:r>
            <a:r>
              <a:rPr lang="de-DE" dirty="0" err="1"/>
              <a:t>elements</a:t>
            </a:r>
            <a:endParaRPr lang="de-DE" dirty="0"/>
          </a:p>
          <a:p>
            <a:pPr lvl="1"/>
            <a:r>
              <a:rPr lang="de-DE" dirty="0"/>
              <a:t>Scenes</a:t>
            </a:r>
          </a:p>
          <a:p>
            <a:pPr lvl="1"/>
            <a:r>
              <a:rPr lang="de-DE" dirty="0" err="1"/>
              <a:t>Cameras</a:t>
            </a:r>
            <a:endParaRPr lang="de-DE" dirty="0"/>
          </a:p>
          <a:p>
            <a:pPr lvl="1"/>
            <a:r>
              <a:rPr lang="de-DE" dirty="0"/>
              <a:t>Lights</a:t>
            </a:r>
          </a:p>
          <a:p>
            <a:pPr lvl="1"/>
            <a:r>
              <a:rPr lang="de-DE" dirty="0"/>
              <a:t>Materials</a:t>
            </a:r>
          </a:p>
          <a:p>
            <a:pPr lvl="1"/>
            <a:r>
              <a:rPr lang="de-DE" dirty="0"/>
              <a:t>Geometries</a:t>
            </a:r>
          </a:p>
          <a:p>
            <a:r>
              <a:rPr lang="de-DE" dirty="0"/>
              <a:t>Animation </a:t>
            </a:r>
            <a:r>
              <a:rPr lang="de-DE" dirty="0" err="1"/>
              <a:t>capabilities</a:t>
            </a:r>
            <a:endParaRPr lang="de-DE" dirty="0"/>
          </a:p>
          <a:p>
            <a:pPr lvl="1"/>
            <a:r>
              <a:rPr lang="de-DE" dirty="0" err="1"/>
              <a:t>Keyframe</a:t>
            </a:r>
            <a:r>
              <a:rPr lang="de-DE" dirty="0"/>
              <a:t> </a:t>
            </a:r>
            <a:r>
              <a:rPr lang="de-DE" dirty="0" err="1"/>
              <a:t>animation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28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16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8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C7E40-B9A3-1E71-1CCC-B7982781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ThreeJS</a:t>
            </a:r>
            <a:r>
              <a:rPr lang="de-DE" dirty="0"/>
              <a:t> and </a:t>
            </a:r>
            <a:r>
              <a:rPr lang="de-DE" dirty="0" err="1"/>
              <a:t>WebGL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794F-037F-46FD-8159-98935545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WebGL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render</a:t>
            </a:r>
            <a:r>
              <a:rPr lang="de-DE" dirty="0"/>
              <a:t> 3D </a:t>
            </a:r>
            <a:r>
              <a:rPr lang="de-DE" dirty="0" err="1"/>
              <a:t>graphics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</a:t>
            </a:r>
          </a:p>
          <a:p>
            <a:r>
              <a:rPr lang="de-DE" dirty="0"/>
              <a:t> </a:t>
            </a:r>
            <a:r>
              <a:rPr lang="de-DE" dirty="0" err="1"/>
              <a:t>ThreeJS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an easy-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WebGel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making</a:t>
            </a:r>
            <a:r>
              <a:rPr lang="de-DE" dirty="0"/>
              <a:t> 3D </a:t>
            </a:r>
            <a:r>
              <a:rPr lang="de-DE" dirty="0" err="1"/>
              <a:t>graphics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 </a:t>
            </a:r>
            <a:r>
              <a:rPr lang="de-DE" dirty="0" err="1"/>
              <a:t>developers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C172-FEAE-DD9A-F2AC-8F226791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3D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daylie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8E5C20-03F7-F298-5831-5A25770F6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Menti.com</a:t>
            </a:r>
          </a:p>
        </p:txBody>
      </p:sp>
    </p:spTree>
    <p:extLst>
      <p:ext uri="{BB962C8B-B14F-4D97-AF65-F5344CB8AC3E}">
        <p14:creationId xmlns:p14="http://schemas.microsoft.com/office/powerpoint/2010/main" val="286461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40E5D-BEE4-1967-E557-384CC584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ThreeJS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F5B7A-98AB-07ED-AB0B-574CEAF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Simple/</a:t>
            </a:r>
            <a:r>
              <a:rPr lang="de-DE" dirty="0" err="1"/>
              <a:t>complex</a:t>
            </a:r>
            <a:r>
              <a:rPr lang="de-DE" dirty="0"/>
              <a:t> 3D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/>
              <a:t>Interactive </a:t>
            </a:r>
            <a:r>
              <a:rPr lang="de-DE" dirty="0" err="1"/>
              <a:t>visualizations</a:t>
            </a:r>
            <a:endParaRPr lang="de-DE" dirty="0"/>
          </a:p>
          <a:p>
            <a:r>
              <a:rPr lang="de-DE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672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6B246-C8C0-AB13-5FC4-0CAB12F9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Utilization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83045-01D0-741B-F4CF-6A3BEC89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8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A80B2-2B8D-6053-5BD6-4513954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ThreeJS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Babylon.js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49E81C-B7E1-FD23-1B69-2C57E50ED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9320AB-3A9F-C89C-B7C0-11D05884B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2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9F838-60EB-63F1-8EE7-74C9B1ED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08145"/>
            <a:ext cx="5157787" cy="823912"/>
          </a:xfrm>
        </p:spPr>
        <p:txBody>
          <a:bodyPr/>
          <a:lstStyle/>
          <a:p>
            <a:r>
              <a:rPr lang="de-DE" dirty="0"/>
              <a:t>Pros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48E29D-2E78-A902-AF84-278DE7A6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32057"/>
            <a:ext cx="5157787" cy="5017798"/>
          </a:xfrm>
        </p:spPr>
        <p:txBody>
          <a:bodyPr/>
          <a:lstStyle/>
          <a:p>
            <a:r>
              <a:rPr lang="de-DE" dirty="0"/>
              <a:t>Immersive 3D </a:t>
            </a:r>
            <a:r>
              <a:rPr lang="de-DE" dirty="0" err="1"/>
              <a:t>experiences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importing</a:t>
            </a:r>
            <a:r>
              <a:rPr lang="de-DE" dirty="0"/>
              <a:t> 3D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3D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like Blender</a:t>
            </a:r>
          </a:p>
          <a:p>
            <a:r>
              <a:rPr lang="de-DE" dirty="0" err="1"/>
              <a:t>Built</a:t>
            </a:r>
            <a:r>
              <a:rPr lang="de-DE" dirty="0"/>
              <a:t>-in support </a:t>
            </a:r>
            <a:r>
              <a:rPr lang="de-DE" dirty="0" err="1"/>
              <a:t>for</a:t>
            </a:r>
            <a:r>
              <a:rPr lang="de-DE" dirty="0"/>
              <a:t> virtual and </a:t>
            </a:r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WebXR</a:t>
            </a:r>
            <a:r>
              <a:rPr lang="de-DE" dirty="0"/>
              <a:t> API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9CA208-CE0A-ED60-B7DC-91689AF4F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08145"/>
            <a:ext cx="5183188" cy="823912"/>
          </a:xfrm>
        </p:spPr>
        <p:txBody>
          <a:bodyPr/>
          <a:lstStyle/>
          <a:p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E3DF10-AFE3-D3ED-2A1C-E43FFBF3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32057"/>
            <a:ext cx="5183188" cy="5017798"/>
          </a:xfrm>
        </p:spPr>
        <p:txBody>
          <a:bodyPr/>
          <a:lstStyle/>
          <a:p>
            <a:r>
              <a:rPr lang="de-DE" dirty="0" err="1"/>
              <a:t>Instable</a:t>
            </a:r>
            <a:r>
              <a:rPr lang="de-DE" dirty="0"/>
              <a:t> API</a:t>
            </a:r>
          </a:p>
          <a:p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endParaRPr lang="de-DE" dirty="0"/>
          </a:p>
          <a:p>
            <a:r>
              <a:rPr lang="de-DE" dirty="0" err="1"/>
              <a:t>Incomplete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0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C19B-E15F-E262-B7A3-BDFF9F17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5C956A91-3693-43CA-3E1A-F9585F5C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70" y="723106"/>
            <a:ext cx="9136860" cy="6065320"/>
          </a:xfrm>
        </p:spPr>
      </p:pic>
    </p:spTree>
    <p:extLst>
      <p:ext uri="{BB962C8B-B14F-4D97-AF65-F5344CB8AC3E}">
        <p14:creationId xmlns:p14="http://schemas.microsoft.com/office/powerpoint/2010/main" val="10471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0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What is ThreeJS?</vt:lpstr>
      <vt:lpstr>ThreeJS and WebGL</vt:lpstr>
      <vt:lpstr>Where are 3D models used in your daylie life?</vt:lpstr>
      <vt:lpstr>What can ThreeJS create?</vt:lpstr>
      <vt:lpstr>Utilization</vt:lpstr>
      <vt:lpstr>ThreeJS vs Babylon.js</vt:lpstr>
      <vt:lpstr>PowerPoint-Präsentation</vt:lpstr>
      <vt:lpstr>Structure</vt:lpstr>
      <vt:lpstr>Aufgabe 1</vt:lpstr>
      <vt:lpstr>Aufgabe 2</vt:lpstr>
      <vt:lpstr>Aufgabe 3</vt:lpstr>
      <vt:lpstr>Aufgabe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Lewin,Mona M.S.</dc:creator>
  <cp:lastModifiedBy>Lewin,Mona M.S.</cp:lastModifiedBy>
  <cp:revision>1</cp:revision>
  <dcterms:created xsi:type="dcterms:W3CDTF">2024-09-16T09:41:29Z</dcterms:created>
  <dcterms:modified xsi:type="dcterms:W3CDTF">2024-09-16T10:34:52Z</dcterms:modified>
</cp:coreProperties>
</file>