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4" r:id="rId3"/>
    <p:sldId id="260" r:id="rId4"/>
    <p:sldId id="266" r:id="rId5"/>
    <p:sldId id="280" r:id="rId6"/>
    <p:sldId id="279" r:id="rId7"/>
    <p:sldId id="262" r:id="rId8"/>
    <p:sldId id="269" r:id="rId9"/>
    <p:sldId id="275" r:id="rId10"/>
    <p:sldId id="274" r:id="rId11"/>
    <p:sldId id="270" r:id="rId12"/>
    <p:sldId id="28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B9FE7-9C87-4465-A521-AB8C2817CD52}" v="503" dt="2024-10-09T14:46:4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n,Mona M.S." userId="5f72fa05-3db1-46fc-bfb2-653107d28e67" providerId="ADAL" clId="{40B67838-B665-4354-965F-B11E20DAFF66}"/>
    <pc:docChg chg="undo custSel addSld delSld modSld sldOrd">
      <pc:chgData name="Lewin,Mona M.S." userId="5f72fa05-3db1-46fc-bfb2-653107d28e67" providerId="ADAL" clId="{40B67838-B665-4354-965F-B11E20DAFF66}" dt="2024-09-23T09:54:49.578" v="1206" actId="26606"/>
      <pc:docMkLst>
        <pc:docMk/>
      </pc:docMkLst>
      <pc:sldChg chg="addSp modSp mod setBg">
        <pc:chgData name="Lewin,Mona M.S." userId="5f72fa05-3db1-46fc-bfb2-653107d28e67" providerId="ADAL" clId="{40B67838-B665-4354-965F-B11E20DAFF66}" dt="2024-09-23T08:38:37.575" v="24" actId="26606"/>
        <pc:sldMkLst>
          <pc:docMk/>
          <pc:sldMk cId="10784379" sldId="260"/>
        </pc:sldMkLst>
        <pc:spChg chg="mo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2" creationId="{727C7E40-B9A3-1E71-1CCC-B7982781786F}"/>
          </ac:spMkLst>
        </pc:spChg>
        <pc:spChg chg="mo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3" creationId="{D411794F-037F-46FD-8159-9893554543C1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8" creationId="{1B15ED52-F352-441B-82BF-E0EA34836D08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2" creationId="{BC4C4868-CB8F-4AF9-9CDB-8108F2C19B67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6" creationId="{53E5B1A8-3AC9-4BD1-9BBC-78CA94F2D1BA}"/>
          </ac:spMkLst>
        </pc:spChg>
      </pc:sldChg>
      <pc:sldChg chg="addSp delSp modSp mod setBg">
        <pc:chgData name="Lewin,Mona M.S." userId="5f72fa05-3db1-46fc-bfb2-653107d28e67" providerId="ADAL" clId="{40B67838-B665-4354-965F-B11E20DAFF66}" dt="2024-09-23T08:42:48.492" v="119" actId="26606"/>
        <pc:sldMkLst>
          <pc:docMk/>
          <pc:sldMk cId="1047140850" sldId="262"/>
        </pc:sldMkLst>
        <pc:spChg chg="mo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2" creationId="{C7EDC19B-E15F-E262-B7A3-BDFF9F175854}"/>
          </ac:spMkLst>
        </pc:spChg>
        <pc:spChg chg="add del">
          <ac:chgData name="Lewin,Mona M.S." userId="5f72fa05-3db1-46fc-bfb2-653107d28e67" providerId="ADAL" clId="{40B67838-B665-4354-965F-B11E20DAFF66}" dt="2024-09-23T08:42:48.470" v="118" actId="26606"/>
          <ac:spMkLst>
            <pc:docMk/>
            <pc:sldMk cId="1047140850" sldId="262"/>
            <ac:spMk id="10" creationId="{D4771268-CB57-404A-9271-370EB28F6090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2" creationId="{91E5A9A7-95C6-4F4F-B00E-C82E07FE62EF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3" creationId="{A8384FB5-9ADC-4DDC-881B-597D56F5B15D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4" creationId="{D07DD2DE-F619-49DD-B5E7-03A290FF4ED1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6" creationId="{85149191-5F60-4A28-AAFF-039F96B0F3EC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8" creationId="{F8260ED5-17F7-4158-B241-D51DD4CF1B7E}"/>
          </ac:spMkLst>
        </pc:spChg>
        <pc:picChg chg="mod">
          <ac:chgData name="Lewin,Mona M.S." userId="5f72fa05-3db1-46fc-bfb2-653107d28e67" providerId="ADAL" clId="{40B67838-B665-4354-965F-B11E20DAFF66}" dt="2024-09-23T08:42:48.492" v="119" actId="26606"/>
          <ac:picMkLst>
            <pc:docMk/>
            <pc:sldMk cId="1047140850" sldId="262"/>
            <ac:picMk id="5" creationId="{5C956A91-3693-43CA-3E1A-F9585F5C18D9}"/>
          </ac:picMkLst>
        </pc:picChg>
      </pc:sldChg>
      <pc:sldChg chg="del">
        <pc:chgData name="Lewin,Mona M.S." userId="5f72fa05-3db1-46fc-bfb2-653107d28e67" providerId="ADAL" clId="{40B67838-B665-4354-965F-B11E20DAFF66}" dt="2024-09-23T09:46:31.026" v="1141" actId="47"/>
        <pc:sldMkLst>
          <pc:docMk/>
          <pc:sldMk cId="3274070566" sldId="263"/>
        </pc:sldMkLst>
      </pc:sldChg>
      <pc:sldChg chg="addSp modSp mod setBg">
        <pc:chgData name="Lewin,Mona M.S." userId="5f72fa05-3db1-46fc-bfb2-653107d28e67" providerId="ADAL" clId="{40B67838-B665-4354-965F-B11E20DAFF66}" dt="2024-09-23T08:38:26.029" v="23" actId="26606"/>
        <pc:sldMkLst>
          <pc:docMk/>
          <pc:sldMk cId="1543286073" sldId="264"/>
        </pc:sldMkLst>
        <pc:spChg chg="mo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2" creationId="{B8FE3F4A-A6AD-EBAD-6277-3B48C815680A}"/>
          </ac:spMkLst>
        </pc:spChg>
        <pc:spChg chg="mo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3" creationId="{1BEDDA92-FF46-8E25-5F38-CA9DE3014CAA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8" creationId="{1B15ED52-F352-441B-82BF-E0EA34836D08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2" creationId="{BC4C4868-CB8F-4AF9-9CDB-8108F2C19B67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6" creationId="{53E5B1A8-3AC9-4BD1-9BBC-78CA94F2D1BA}"/>
          </ac:spMkLst>
        </pc:spChg>
      </pc:sldChg>
      <pc:sldChg chg="addSp delSp modSp del mod setBg">
        <pc:chgData name="Lewin,Mona M.S." userId="5f72fa05-3db1-46fc-bfb2-653107d28e67" providerId="ADAL" clId="{40B67838-B665-4354-965F-B11E20DAFF66}" dt="2024-09-23T09:46:24.048" v="1140" actId="47"/>
        <pc:sldMkLst>
          <pc:docMk/>
          <pc:sldMk cId="6728387" sldId="265"/>
        </pc:sldMkLst>
        <pc:spChg chg="mod">
          <ac:chgData name="Lewin,Mona M.S." userId="5f72fa05-3db1-46fc-bfb2-653107d28e67" providerId="ADAL" clId="{40B67838-B665-4354-965F-B11E20DAFF66}" dt="2024-09-23T09:07:42.437" v="1008" actId="20577"/>
          <ac:spMkLst>
            <pc:docMk/>
            <pc:sldMk cId="6728387" sldId="265"/>
            <ac:spMk id="2" creationId="{91340E5D-BEE4-1967-E557-384CC5845626}"/>
          </ac:spMkLst>
        </pc:spChg>
        <pc:spChg chg="add del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3" creationId="{A64F5B7A-98AB-07ED-AB0B-574CEAFA45A0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9" creationId="{BACC6370-2D7E-4714-9D71-7542949D7D5D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1" creationId="{F68B3F68-107C-434F-AA38-110D5EA91B85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3" creationId="{AAD0DBB9-1A4B-4391-81D4-CB19F9AB918A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5" creationId="{063BBA22-50EA-4C4D-BE05-F1CE4E63AA56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7" creationId="{BACC6370-2D7E-4714-9D71-7542949D7D5D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8" creationId="{F68B3F68-107C-434F-AA38-110D5EA91B85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9" creationId="{AAD0DBB9-1A4B-4391-81D4-CB19F9AB918A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20" creationId="{063BBA22-50EA-4C4D-BE05-F1CE4E63AA56}"/>
          </ac:spMkLst>
        </pc:spChg>
        <pc:graphicFrameChg chg="add del">
          <ac:chgData name="Lewin,Mona M.S." userId="5f72fa05-3db1-46fc-bfb2-653107d28e67" providerId="ADAL" clId="{40B67838-B665-4354-965F-B11E20DAFF66}" dt="2024-09-23T08:39:20.401" v="29" actId="26606"/>
          <ac:graphicFrameMkLst>
            <pc:docMk/>
            <pc:sldMk cId="6728387" sldId="265"/>
            <ac:graphicFrameMk id="5" creationId="{1A33F2C4-FA34-9FBE-69D6-6B9B94BA5C5B}"/>
          </ac:graphicFrameMkLst>
        </pc:graphicFrameChg>
        <pc:graphicFrameChg chg="add mod">
          <ac:chgData name="Lewin,Mona M.S." userId="5f72fa05-3db1-46fc-bfb2-653107d28e67" providerId="ADAL" clId="{40B67838-B665-4354-965F-B11E20DAFF66}" dt="2024-09-23T09:41:09.802" v="1057"/>
          <ac:graphicFrameMkLst>
            <pc:docMk/>
            <pc:sldMk cId="6728387" sldId="265"/>
            <ac:graphicFrameMk id="21" creationId="{89FCECC5-AC6E-B71A-8A1C-7DE76EE0EF82}"/>
          </ac:graphicFrameMkLst>
        </pc:graphicFrameChg>
      </pc:sldChg>
      <pc:sldChg chg="addSp delSp modSp mod setBg">
        <pc:chgData name="Lewin,Mona M.S." userId="5f72fa05-3db1-46fc-bfb2-653107d28e67" providerId="ADAL" clId="{40B67838-B665-4354-965F-B11E20DAFF66}" dt="2024-09-23T08:39:01.535" v="27" actId="26606"/>
        <pc:sldMkLst>
          <pc:docMk/>
          <pc:sldMk cId="2864617309" sldId="266"/>
        </pc:sldMkLst>
        <pc:spChg chg="mo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" creationId="{362FC172-FEAE-DD9A-F2AC-8F226791CD42}"/>
          </ac:spMkLst>
        </pc:spChg>
        <pc:spChg chg="mo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3" creationId="{9E8E5C20-03F7-F298-5831-5A25770F69E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8" creationId="{8C790BE2-4E4F-4AAF-81A2-4A6F4885EBE6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0" creationId="{D28B54C3-B57B-472A-B96E-1FCB67093DC2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2" creationId="{7DB3C429-F8DA-49B9-AF84-21996FCF78B5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4" creationId="{E12088DD-B1AD-40E0-8B86-1D87A2CCD9B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6" creationId="{C4C9F2B0-1044-46EB-8AEB-C3BFFDE6C2CC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8" creationId="{0C395952-4E26-45A2-8756-2ADFD6E53C6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20" creationId="{4734BADF-9461-4621-B112-2D7BABEA7DD0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2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3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4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5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7" creationId="{C29501E6-A978-4A61-9689-9085AF97A53A}"/>
          </ac:spMkLst>
        </pc:spChg>
      </pc:sldChg>
      <pc:sldChg chg="del">
        <pc:chgData name="Lewin,Mona M.S." userId="5f72fa05-3db1-46fc-bfb2-653107d28e67" providerId="ADAL" clId="{40B67838-B665-4354-965F-B11E20DAFF66}" dt="2024-09-23T08:42:01.488" v="116" actId="47"/>
        <pc:sldMkLst>
          <pc:docMk/>
          <pc:sldMk cId="2166805791" sldId="267"/>
        </pc:sldMkLst>
      </pc:sldChg>
      <pc:sldChg chg="del">
        <pc:chgData name="Lewin,Mona M.S." userId="5f72fa05-3db1-46fc-bfb2-653107d28e67" providerId="ADAL" clId="{40B67838-B665-4354-965F-B11E20DAFF66}" dt="2024-09-23T08:41:59.540" v="115" actId="47"/>
        <pc:sldMkLst>
          <pc:docMk/>
          <pc:sldMk cId="2925162307" sldId="268"/>
        </pc:sldMkLst>
      </pc:sldChg>
      <pc:sldChg chg="addSp modSp mod setBg">
        <pc:chgData name="Lewin,Mona M.S." userId="5f72fa05-3db1-46fc-bfb2-653107d28e67" providerId="ADAL" clId="{40B67838-B665-4354-965F-B11E20DAFF66}" dt="2024-09-23T09:50:46.701" v="1145" actId="20577"/>
        <pc:sldMkLst>
          <pc:docMk/>
          <pc:sldMk cId="3054683147" sldId="269"/>
        </pc:sldMkLst>
        <pc:spChg chg="mod">
          <ac:chgData name="Lewin,Mona M.S." userId="5f72fa05-3db1-46fc-bfb2-653107d28e67" providerId="ADAL" clId="{40B67838-B665-4354-965F-B11E20DAFF66}" dt="2024-09-23T09:50:46.701" v="1145" actId="20577"/>
          <ac:spMkLst>
            <pc:docMk/>
            <pc:sldMk cId="3054683147" sldId="269"/>
            <ac:spMk id="2" creationId="{824FB2AB-23B8-7655-A9E1-33D195B4E4A9}"/>
          </ac:spMkLst>
        </pc:spChg>
        <pc:spChg chg="mo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3" creationId="{2E3197BA-F8E8-3F56-7A45-0CE16770730D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8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0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2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4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8" creationId="{C29501E6-A978-4A61-9689-9085AF97A53A}"/>
          </ac:spMkLst>
        </pc:spChg>
      </pc:sldChg>
      <pc:sldChg chg="addSp modSp mod setBg">
        <pc:chgData name="Lewin,Mona M.S." userId="5f72fa05-3db1-46fc-bfb2-653107d28e67" providerId="ADAL" clId="{40B67838-B665-4354-965F-B11E20DAFF66}" dt="2024-09-23T09:50:59.817" v="1161" actId="20577"/>
        <pc:sldMkLst>
          <pc:docMk/>
          <pc:sldMk cId="3696119593" sldId="270"/>
        </pc:sldMkLst>
        <pc:spChg chg="mod">
          <ac:chgData name="Lewin,Mona M.S." userId="5f72fa05-3db1-46fc-bfb2-653107d28e67" providerId="ADAL" clId="{40B67838-B665-4354-965F-B11E20DAFF66}" dt="2024-09-23T09:50:59.817" v="1161" actId="20577"/>
          <ac:spMkLst>
            <pc:docMk/>
            <pc:sldMk cId="3696119593" sldId="270"/>
            <ac:spMk id="2" creationId="{824FB2AB-23B8-7655-A9E1-33D195B4E4A9}"/>
          </ac:spMkLst>
        </pc:spChg>
        <pc:spChg chg="mo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3" creationId="{2E3197BA-F8E8-3F56-7A45-0CE16770730D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8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0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2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4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8" creationId="{C29501E6-A978-4A61-9689-9085AF97A53A}"/>
          </ac:spMkLst>
        </pc:spChg>
      </pc:sldChg>
      <pc:sldChg chg="addSp delSp modSp del mod ord setBg">
        <pc:chgData name="Lewin,Mona M.S." userId="5f72fa05-3db1-46fc-bfb2-653107d28e67" providerId="ADAL" clId="{40B67838-B665-4354-965F-B11E20DAFF66}" dt="2024-09-23T09:07:29.328" v="996" actId="47"/>
        <pc:sldMkLst>
          <pc:docMk/>
          <pc:sldMk cId="3499883504" sldId="271"/>
        </pc:sldMkLst>
        <pc:spChg chg="mod">
          <ac:chgData name="Lewin,Mona M.S." userId="5f72fa05-3db1-46fc-bfb2-653107d28e67" providerId="ADAL" clId="{40B67838-B665-4354-965F-B11E20DAFF66}" dt="2024-09-23T08:44:56.215" v="127" actId="207"/>
          <ac:spMkLst>
            <pc:docMk/>
            <pc:sldMk cId="3499883504" sldId="271"/>
            <ac:spMk id="2" creationId="{5116B246-C8C0-AB13-5FC4-0CAB12F9FFC3}"/>
          </ac:spMkLst>
        </pc:spChg>
        <pc:spChg chg="del mod">
          <ac:chgData name="Lewin,Mona M.S." userId="5f72fa05-3db1-46fc-bfb2-653107d28e67" providerId="ADAL" clId="{40B67838-B665-4354-965F-B11E20DAFF66}" dt="2024-09-23T08:43:58.845" v="122" actId="478"/>
          <ac:spMkLst>
            <pc:docMk/>
            <pc:sldMk cId="3499883504" sldId="271"/>
            <ac:spMk id="3" creationId="{7F983045-01D0-741B-F4CF-6A3BEC89EA77}"/>
          </ac:spMkLst>
        </pc:spChg>
        <pc:spChg chg="add del mod">
          <ac:chgData name="Lewin,Mona M.S." userId="5f72fa05-3db1-46fc-bfb2-653107d28e67" providerId="ADAL" clId="{40B67838-B665-4354-965F-B11E20DAFF66}" dt="2024-09-23T08:46:14.167" v="144"/>
          <ac:spMkLst>
            <pc:docMk/>
            <pc:sldMk cId="3499883504" sldId="271"/>
            <ac:spMk id="4" creationId="{97FDB8DE-1457-65D5-AFD6-C35080665CBB}"/>
          </ac:spMkLst>
        </pc:spChg>
        <pc:spChg chg="add mod">
          <ac:chgData name="Lewin,Mona M.S." userId="5f72fa05-3db1-46fc-bfb2-653107d28e67" providerId="ADAL" clId="{40B67838-B665-4354-965F-B11E20DAFF66}" dt="2024-09-23T08:55:15.033" v="401" actId="1076"/>
          <ac:spMkLst>
            <pc:docMk/>
            <pc:sldMk cId="3499883504" sldId="271"/>
            <ac:spMk id="5" creationId="{EF834BDF-7492-7F6F-2E70-A443308140D1}"/>
          </ac:spMkLst>
        </pc:spChg>
        <pc:spChg chg="add del mod">
          <ac:chgData name="Lewin,Mona M.S." userId="5f72fa05-3db1-46fc-bfb2-653107d28e67" providerId="ADAL" clId="{40B67838-B665-4354-965F-B11E20DAFF66}" dt="2024-09-23T08:54:01.972" v="395" actId="478"/>
          <ac:spMkLst>
            <pc:docMk/>
            <pc:sldMk cId="3499883504" sldId="271"/>
            <ac:spMk id="6" creationId="{466956E5-E77A-98F8-CBBF-3D48325ECAC2}"/>
          </ac:spMkLst>
        </pc:spChg>
        <pc:spChg chg="add mod">
          <ac:chgData name="Lewin,Mona M.S." userId="5f72fa05-3db1-46fc-bfb2-653107d28e67" providerId="ADAL" clId="{40B67838-B665-4354-965F-B11E20DAFF66}" dt="2024-09-23T08:55:07.961" v="400" actId="1076"/>
          <ac:spMkLst>
            <pc:docMk/>
            <pc:sldMk cId="3499883504" sldId="271"/>
            <ac:spMk id="7" creationId="{A4473081-D3E8-EC91-8E3B-273EF2F4351C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8" creationId="{1B15ED52-F352-441B-82BF-E0EA34836D08}"/>
          </ac:spMkLst>
        </pc:spChg>
        <pc:spChg chg="add del mod">
          <ac:chgData name="Lewin,Mona M.S." userId="5f72fa05-3db1-46fc-bfb2-653107d28e67" providerId="ADAL" clId="{40B67838-B665-4354-965F-B11E20DAFF66}" dt="2024-09-23T08:58:38.591" v="428" actId="20577"/>
          <ac:spMkLst>
            <pc:docMk/>
            <pc:sldMk cId="3499883504" sldId="271"/>
            <ac:spMk id="9" creationId="{563A315D-3C51-549C-10E9-2583EAFA0922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2" creationId="{BC4C4868-CB8F-4AF9-9CDB-8108F2C19B67}"/>
          </ac:spMkLst>
        </pc:spChg>
        <pc:spChg chg="add mod">
          <ac:chgData name="Lewin,Mona M.S." userId="5f72fa05-3db1-46fc-bfb2-653107d28e67" providerId="ADAL" clId="{40B67838-B665-4354-965F-B11E20DAFF66}" dt="2024-09-23T08:55:47.739" v="405" actId="20577"/>
          <ac:spMkLst>
            <pc:docMk/>
            <pc:sldMk cId="3499883504" sldId="271"/>
            <ac:spMk id="13" creationId="{DC9B732E-FCA6-20DE-E6C9-CD04D19EC0C7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6" creationId="{53E5B1A8-3AC9-4BD1-9BBC-78CA94F2D1BA}"/>
          </ac:spMkLst>
        </pc:spChg>
      </pc:sldChg>
      <pc:sldChg chg="addSp modSp del mod modClrScheme chgLayout">
        <pc:chgData name="Lewin,Mona M.S." userId="5f72fa05-3db1-46fc-bfb2-653107d28e67" providerId="ADAL" clId="{40B67838-B665-4354-965F-B11E20DAFF66}" dt="2024-09-23T08:48:00.407" v="176" actId="47"/>
        <pc:sldMkLst>
          <pc:docMk/>
          <pc:sldMk cId="3671299613" sldId="272"/>
        </pc:sldMkLst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2" creationId="{C8AA80B2-2B8D-6053-5BD6-4513954EA9AB}"/>
          </ac:spMkLst>
        </pc:spChg>
        <pc:spChg chg="add mod ord">
          <ac:chgData name="Lewin,Mona M.S." userId="5f72fa05-3db1-46fc-bfb2-653107d28e67" providerId="ADAL" clId="{40B67838-B665-4354-965F-B11E20DAFF66}" dt="2024-09-23T08:40:23.235" v="87" actId="20577"/>
          <ac:spMkLst>
            <pc:docMk/>
            <pc:sldMk cId="3671299613" sldId="272"/>
            <ac:spMk id="3" creationId="{D9D2AEE2-B2BE-A2A6-FE89-A628CA9F57BE}"/>
          </ac:spMkLst>
        </pc:spChg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4" creationId="{F649E81C-B7E1-FD23-1B69-2C57E50ED59F}"/>
          </ac:spMkLst>
        </pc:spChg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5" creationId="{D19320AB-3A9F-C89C-B7C0-11D05884B77C}"/>
          </ac:spMkLst>
        </pc:spChg>
        <pc:spChg chg="add mod ord">
          <ac:chgData name="Lewin,Mona M.S." userId="5f72fa05-3db1-46fc-bfb2-653107d28e67" providerId="ADAL" clId="{40B67838-B665-4354-965F-B11E20DAFF66}" dt="2024-09-23T08:40:26.507" v="97" actId="20577"/>
          <ac:spMkLst>
            <pc:docMk/>
            <pc:sldMk cId="3671299613" sldId="272"/>
            <ac:spMk id="6" creationId="{14143CB3-7296-3B4C-55C9-524274D7EC3C}"/>
          </ac:spMkLst>
        </pc:spChg>
      </pc:sldChg>
      <pc:sldChg chg="addSp delSp modSp new mod ord setBg">
        <pc:chgData name="Lewin,Mona M.S." userId="5f72fa05-3db1-46fc-bfb2-653107d28e67" providerId="ADAL" clId="{40B67838-B665-4354-965F-B11E20DAFF66}" dt="2024-09-23T08:37:52.880" v="22" actId="403"/>
        <pc:sldMkLst>
          <pc:docMk/>
          <pc:sldMk cId="1341062951" sldId="273"/>
        </pc:sldMkLst>
        <pc:spChg chg="mod">
          <ac:chgData name="Lewin,Mona M.S." userId="5f72fa05-3db1-46fc-bfb2-653107d28e67" providerId="ADAL" clId="{40B67838-B665-4354-965F-B11E20DAFF66}" dt="2024-09-23T08:37:52.880" v="22" actId="403"/>
          <ac:spMkLst>
            <pc:docMk/>
            <pc:sldMk cId="1341062951" sldId="273"/>
            <ac:spMk id="2" creationId="{FF1189BC-AE25-A8F5-A215-A641803B4349}"/>
          </ac:spMkLst>
        </pc:spChg>
        <pc:spChg chg="del">
          <ac:chgData name="Lewin,Mona M.S." userId="5f72fa05-3db1-46fc-bfb2-653107d28e67" providerId="ADAL" clId="{40B67838-B665-4354-965F-B11E20DAFF66}" dt="2024-09-23T08:36:52.436" v="10" actId="478"/>
          <ac:spMkLst>
            <pc:docMk/>
            <pc:sldMk cId="1341062951" sldId="273"/>
            <ac:spMk id="3" creationId="{F6E043D5-7769-18EC-DECA-E60906FB61DC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0" creationId="{8555C5B3-193A-4749-9AFD-682E53CDDE8F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2" creationId="{2EAE06A6-F76A-41C9-827A-C561B004485C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4" creationId="{89F9D4E8-0639-444B-949B-9518585061AF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6" creationId="{7E3DA7A2-ED70-4BBA-AB72-00AD461FA405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8" creationId="{FC485432-3647-4218-B5D3-15D3FA222B13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20" creationId="{F4AFDDCA-6ABA-4D23-8A5C-1BF0F4308148}"/>
          </ac:spMkLst>
        </pc:spChg>
        <pc:picChg chg="add mod">
          <ac:chgData name="Lewin,Mona M.S." userId="5f72fa05-3db1-46fc-bfb2-653107d28e67" providerId="ADAL" clId="{40B67838-B665-4354-965F-B11E20DAFF66}" dt="2024-09-23T08:37:46.480" v="17" actId="1076"/>
          <ac:picMkLst>
            <pc:docMk/>
            <pc:sldMk cId="1341062951" sldId="273"/>
            <ac:picMk id="5" creationId="{AEDA64C8-D648-2FFB-9219-A454EF4B4DD5}"/>
          </ac:picMkLst>
        </pc:picChg>
      </pc:sldChg>
      <pc:sldChg chg="delSp add del setBg delDesignElem">
        <pc:chgData name="Lewin,Mona M.S." userId="5f72fa05-3db1-46fc-bfb2-653107d28e67" providerId="ADAL" clId="{40B67838-B665-4354-965F-B11E20DAFF66}" dt="2024-09-23T08:41:27.650" v="108" actId="47"/>
        <pc:sldMkLst>
          <pc:docMk/>
          <pc:sldMk cId="17949450" sldId="274"/>
        </pc:sldMkLst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8" creationId="{C29501E6-A978-4A61-9689-9085AF97A53A}"/>
          </ac:spMkLst>
        </pc:spChg>
      </pc:sldChg>
      <pc:sldChg chg="modSp add mod">
        <pc:chgData name="Lewin,Mona M.S." userId="5f72fa05-3db1-46fc-bfb2-653107d28e67" providerId="ADAL" clId="{40B67838-B665-4354-965F-B11E20DAFF66}" dt="2024-09-23T09:50:52.937" v="1153" actId="20577"/>
        <pc:sldMkLst>
          <pc:docMk/>
          <pc:sldMk cId="779798829" sldId="274"/>
        </pc:sldMkLst>
        <pc:spChg chg="mod">
          <ac:chgData name="Lewin,Mona M.S." userId="5f72fa05-3db1-46fc-bfb2-653107d28e67" providerId="ADAL" clId="{40B67838-B665-4354-965F-B11E20DAFF66}" dt="2024-09-23T09:50:52.937" v="1153" actId="20577"/>
          <ac:spMkLst>
            <pc:docMk/>
            <pc:sldMk cId="779798829" sldId="274"/>
            <ac:spMk id="2" creationId="{824FB2AB-23B8-7655-A9E1-33D195B4E4A9}"/>
          </ac:spMkLst>
        </pc:spChg>
      </pc:sldChg>
      <pc:sldChg chg="delSp add del setBg delDesignElem">
        <pc:chgData name="Lewin,Mona M.S." userId="5f72fa05-3db1-46fc-bfb2-653107d28e67" providerId="ADAL" clId="{40B67838-B665-4354-965F-B11E20DAFF66}" dt="2024-09-23T08:41:24.357" v="106" actId="47"/>
        <pc:sldMkLst>
          <pc:docMk/>
          <pc:sldMk cId="375917370" sldId="275"/>
        </pc:sldMkLst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8" creationId="{C29501E6-A978-4A61-9689-9085AF97A53A}"/>
          </ac:spMkLst>
        </pc:spChg>
      </pc:sldChg>
      <pc:sldChg chg="modSp add mod">
        <pc:chgData name="Lewin,Mona M.S." userId="5f72fa05-3db1-46fc-bfb2-653107d28e67" providerId="ADAL" clId="{40B67838-B665-4354-965F-B11E20DAFF66}" dt="2024-09-23T09:50:49.875" v="1149" actId="20577"/>
        <pc:sldMkLst>
          <pc:docMk/>
          <pc:sldMk cId="2885877300" sldId="275"/>
        </pc:sldMkLst>
        <pc:spChg chg="mod">
          <ac:chgData name="Lewin,Mona M.S." userId="5f72fa05-3db1-46fc-bfb2-653107d28e67" providerId="ADAL" clId="{40B67838-B665-4354-965F-B11E20DAFF66}" dt="2024-09-23T09:50:49.875" v="1149" actId="20577"/>
          <ac:spMkLst>
            <pc:docMk/>
            <pc:sldMk cId="2885877300" sldId="275"/>
            <ac:spMk id="2" creationId="{824FB2AB-23B8-7655-A9E1-33D195B4E4A9}"/>
          </ac:spMkLst>
        </pc:spChg>
      </pc:sldChg>
      <pc:sldChg chg="delSp add del setBg delDesignElem">
        <pc:chgData name="Lewin,Mona M.S." userId="5f72fa05-3db1-46fc-bfb2-653107d28e67" providerId="ADAL" clId="{40B67838-B665-4354-965F-B11E20DAFF66}" dt="2024-09-23T08:41:25.353" v="107" actId="47"/>
        <pc:sldMkLst>
          <pc:docMk/>
          <pc:sldMk cId="1848066145" sldId="276"/>
        </pc:sldMkLst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8" creationId="{C29501E6-A978-4A61-9689-9085AF97A53A}"/>
          </ac:spMkLst>
        </pc:spChg>
      </pc:sldChg>
      <pc:sldChg chg="addSp delSp modSp add del mod modClrScheme delDesignElem chgLayout">
        <pc:chgData name="Lewin,Mona M.S." userId="5f72fa05-3db1-46fc-bfb2-653107d28e67" providerId="ADAL" clId="{40B67838-B665-4354-965F-B11E20DAFF66}" dt="2024-09-23T08:44:31.363" v="124" actId="47"/>
        <pc:sldMkLst>
          <pc:docMk/>
          <pc:sldMk cId="4008230586" sldId="276"/>
        </pc:sldMkLst>
        <pc:spChg chg="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2" creationId="{5116B246-C8C0-AB13-5FC4-0CAB12F9FFC3}"/>
          </ac:spMkLst>
        </pc:spChg>
        <pc:spChg chg="del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3" creationId="{7F983045-01D0-741B-F4CF-6A3BEC89EA77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4" creationId="{912DFEF6-2A02-E18E-D694-534FA31CC095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5" creationId="{9A38A091-49F0-254E-E1AA-6788EB2662DF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6" creationId="{4BAAF9AF-43D1-51DA-7D9D-D05F249ED047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7" creationId="{DDC61983-EBC9-84B9-DE86-4BC4CE5287C2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8" creationId="{1B15ED52-F352-441B-82BF-E0EA34836D08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0" creationId="{3B2E3793-BFE6-45A2-9B7B-E18844431C99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2" creationId="{BC4C4868-CB8F-4AF9-9CDB-8108F2C19B67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4" creationId="{375E0459-6403-40CD-989D-56A4407CA12E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6" creationId="{53E5B1A8-3AC9-4BD1-9BBC-78CA94F2D1BA}"/>
          </ac:spMkLst>
        </pc:spChg>
      </pc:sldChg>
      <pc:sldChg chg="addSp delSp modSp add del mod">
        <pc:chgData name="Lewin,Mona M.S." userId="5f72fa05-3db1-46fc-bfb2-653107d28e67" providerId="ADAL" clId="{40B67838-B665-4354-965F-B11E20DAFF66}" dt="2024-09-23T09:07:36.857" v="997" actId="47"/>
        <pc:sldMkLst>
          <pc:docMk/>
          <pc:sldMk cId="2337237529" sldId="277"/>
        </pc:sldMkLst>
        <pc:spChg chg="add del mod">
          <ac:chgData name="Lewin,Mona M.S." userId="5f72fa05-3db1-46fc-bfb2-653107d28e67" providerId="ADAL" clId="{40B67838-B665-4354-965F-B11E20DAFF66}" dt="2024-09-23T08:45:08.821" v="128" actId="478"/>
          <ac:spMkLst>
            <pc:docMk/>
            <pc:sldMk cId="2337237529" sldId="277"/>
            <ac:spMk id="3" creationId="{5A6E8B82-AFAB-7DEB-58DD-2070041C3023}"/>
          </ac:spMkLst>
        </pc:spChg>
        <pc:spChg chg="add del mod">
          <ac:chgData name="Lewin,Mona M.S." userId="5f72fa05-3db1-46fc-bfb2-653107d28e67" providerId="ADAL" clId="{40B67838-B665-4354-965F-B11E20DAFF66}" dt="2024-09-23T08:45:10.899" v="130" actId="478"/>
          <ac:spMkLst>
            <pc:docMk/>
            <pc:sldMk cId="2337237529" sldId="277"/>
            <ac:spMk id="4" creationId="{43C39887-A1DE-CF41-CCCB-6C3AD68DA96D}"/>
          </ac:spMkLst>
        </pc:spChg>
      </pc:sldChg>
      <pc:sldChg chg="modSp add del mod">
        <pc:chgData name="Lewin,Mona M.S." userId="5f72fa05-3db1-46fc-bfb2-653107d28e67" providerId="ADAL" clId="{40B67838-B665-4354-965F-B11E20DAFF66}" dt="2024-09-23T09:06:56.974" v="995" actId="47"/>
        <pc:sldMkLst>
          <pc:docMk/>
          <pc:sldMk cId="3586829948" sldId="278"/>
        </pc:sldMkLst>
        <pc:spChg chg="mod">
          <ac:chgData name="Lewin,Mona M.S." userId="5f72fa05-3db1-46fc-bfb2-653107d28e67" providerId="ADAL" clId="{40B67838-B665-4354-965F-B11E20DAFF66}" dt="2024-09-23T09:03:31.704" v="903" actId="20577"/>
          <ac:spMkLst>
            <pc:docMk/>
            <pc:sldMk cId="3586829948" sldId="278"/>
            <ac:spMk id="9" creationId="{563A315D-3C51-549C-10E9-2583EAFA0922}"/>
          </ac:spMkLst>
        </pc:spChg>
        <pc:spChg chg="mod">
          <ac:chgData name="Lewin,Mona M.S." userId="5f72fa05-3db1-46fc-bfb2-653107d28e67" providerId="ADAL" clId="{40B67838-B665-4354-965F-B11E20DAFF66}" dt="2024-09-23T09:03:43.266" v="942" actId="20577"/>
          <ac:spMkLst>
            <pc:docMk/>
            <pc:sldMk cId="3586829948" sldId="278"/>
            <ac:spMk id="13" creationId="{DC9B732E-FCA6-20DE-E6C9-CD04D19EC0C7}"/>
          </ac:spMkLst>
        </pc:spChg>
      </pc:sldChg>
      <pc:sldChg chg="modSp add mod">
        <pc:chgData name="Lewin,Mona M.S." userId="5f72fa05-3db1-46fc-bfb2-653107d28e67" providerId="ADAL" clId="{40B67838-B665-4354-965F-B11E20DAFF66}" dt="2024-09-23T09:06:50.016" v="994" actId="12"/>
        <pc:sldMkLst>
          <pc:docMk/>
          <pc:sldMk cId="2931602363" sldId="279"/>
        </pc:sldMkLst>
        <pc:spChg chg="mod">
          <ac:chgData name="Lewin,Mona M.S." userId="5f72fa05-3db1-46fc-bfb2-653107d28e67" providerId="ADAL" clId="{40B67838-B665-4354-965F-B11E20DAFF66}" dt="2024-09-23T09:06:42.091" v="993" actId="12"/>
          <ac:spMkLst>
            <pc:docMk/>
            <pc:sldMk cId="2931602363" sldId="279"/>
            <ac:spMk id="9" creationId="{563A315D-3C51-549C-10E9-2583EAFA0922}"/>
          </ac:spMkLst>
        </pc:spChg>
        <pc:spChg chg="mod">
          <ac:chgData name="Lewin,Mona M.S." userId="5f72fa05-3db1-46fc-bfb2-653107d28e67" providerId="ADAL" clId="{40B67838-B665-4354-965F-B11E20DAFF66}" dt="2024-09-23T09:06:50.016" v="994" actId="12"/>
          <ac:spMkLst>
            <pc:docMk/>
            <pc:sldMk cId="2931602363" sldId="279"/>
            <ac:spMk id="13" creationId="{DC9B732E-FCA6-20DE-E6C9-CD04D19EC0C7}"/>
          </ac:spMkLst>
        </pc:spChg>
      </pc:sldChg>
      <pc:sldChg chg="addSp delSp modSp add mod">
        <pc:chgData name="Lewin,Mona M.S." userId="5f72fa05-3db1-46fc-bfb2-653107d28e67" providerId="ADAL" clId="{40B67838-B665-4354-965F-B11E20DAFF66}" dt="2024-09-23T09:46:17.052" v="1139" actId="1076"/>
        <pc:sldMkLst>
          <pc:docMk/>
          <pc:sldMk cId="169358638" sldId="280"/>
        </pc:sldMkLst>
        <pc:spChg chg="add mod">
          <ac:chgData name="Lewin,Mona M.S." userId="5f72fa05-3db1-46fc-bfb2-653107d28e67" providerId="ADAL" clId="{40B67838-B665-4354-965F-B11E20DAFF66}" dt="2024-09-23T09:43:23.359" v="1125" actId="1076"/>
          <ac:spMkLst>
            <pc:docMk/>
            <pc:sldMk cId="169358638" sldId="280"/>
            <ac:spMk id="4" creationId="{BD9E78E3-868A-48EC-B2A3-E99F8ED38654}"/>
          </ac:spMkLst>
        </pc:spChg>
        <pc:spChg chg="add mod">
          <ac:chgData name="Lewin,Mona M.S." userId="5f72fa05-3db1-46fc-bfb2-653107d28e67" providerId="ADAL" clId="{40B67838-B665-4354-965F-B11E20DAFF66}" dt="2024-09-23T09:46:17.052" v="1139" actId="1076"/>
          <ac:spMkLst>
            <pc:docMk/>
            <pc:sldMk cId="169358638" sldId="280"/>
            <ac:spMk id="5" creationId="{0DA9DF50-A781-6302-F353-A1DD3FDE105D}"/>
          </ac:spMkLst>
        </pc:spChg>
        <pc:spChg chg="add mod">
          <ac:chgData name="Lewin,Mona M.S." userId="5f72fa05-3db1-46fc-bfb2-653107d28e67" providerId="ADAL" clId="{40B67838-B665-4354-965F-B11E20DAFF66}" dt="2024-09-23T09:46:04.542" v="1137" actId="1076"/>
          <ac:spMkLst>
            <pc:docMk/>
            <pc:sldMk cId="169358638" sldId="280"/>
            <ac:spMk id="6" creationId="{E04D690B-4691-1790-0B94-9F09F50A1290}"/>
          </ac:spMkLst>
        </pc:spChg>
        <pc:spChg chg="add mod">
          <ac:chgData name="Lewin,Mona M.S." userId="5f72fa05-3db1-46fc-bfb2-653107d28e67" providerId="ADAL" clId="{40B67838-B665-4354-965F-B11E20DAFF66}" dt="2024-09-23T09:45:17.221" v="1135" actId="1076"/>
          <ac:spMkLst>
            <pc:docMk/>
            <pc:sldMk cId="169358638" sldId="280"/>
            <ac:spMk id="7" creationId="{4785CDDA-13B6-FCF4-CF4E-C7A8E3CE80D0}"/>
          </ac:spMkLst>
        </pc:spChg>
        <pc:spChg chg="add mod">
          <ac:chgData name="Lewin,Mona M.S." userId="5f72fa05-3db1-46fc-bfb2-653107d28e67" providerId="ADAL" clId="{40B67838-B665-4354-965F-B11E20DAFF66}" dt="2024-09-23T09:45:58.047" v="1136" actId="1076"/>
          <ac:spMkLst>
            <pc:docMk/>
            <pc:sldMk cId="169358638" sldId="280"/>
            <ac:spMk id="8" creationId="{E1FC2256-EAB9-6581-D092-6A81BBA766F9}"/>
          </ac:spMkLst>
        </pc:spChg>
        <pc:spChg chg="add mod">
          <ac:chgData name="Lewin,Mona M.S." userId="5f72fa05-3db1-46fc-bfb2-653107d28e67" providerId="ADAL" clId="{40B67838-B665-4354-965F-B11E20DAFF66}" dt="2024-09-23T09:46:12.071" v="1138" actId="1076"/>
          <ac:spMkLst>
            <pc:docMk/>
            <pc:sldMk cId="169358638" sldId="280"/>
            <ac:spMk id="9" creationId="{F582FD80-CCE0-AAEA-1D93-29B55A758F18}"/>
          </ac:spMkLst>
        </pc:spChg>
        <pc:graphicFrameChg chg="del">
          <ac:chgData name="Lewin,Mona M.S." userId="5f72fa05-3db1-46fc-bfb2-653107d28e67" providerId="ADAL" clId="{40B67838-B665-4354-965F-B11E20DAFF66}" dt="2024-09-23T09:41:24.602" v="1059" actId="478"/>
          <ac:graphicFrameMkLst>
            <pc:docMk/>
            <pc:sldMk cId="169358638" sldId="280"/>
            <ac:graphicFrameMk id="21" creationId="{89FCECC5-AC6E-B71A-8A1C-7DE76EE0EF82}"/>
          </ac:graphicFrameMkLst>
        </pc:graphicFrameChg>
      </pc:sldChg>
      <pc:sldChg chg="addSp delSp modSp new mod setBg">
        <pc:chgData name="Lewin,Mona M.S." userId="5f72fa05-3db1-46fc-bfb2-653107d28e67" providerId="ADAL" clId="{40B67838-B665-4354-965F-B11E20DAFF66}" dt="2024-09-23T09:54:49.578" v="1206" actId="26606"/>
        <pc:sldMkLst>
          <pc:docMk/>
          <pc:sldMk cId="1499585027" sldId="281"/>
        </pc:sldMkLst>
        <pc:spChg chg="mo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2" creationId="{0116257E-647B-BC0F-E776-834B0E393116}"/>
          </ac:spMkLst>
        </pc:spChg>
        <pc:spChg chg="del">
          <ac:chgData name="Lewin,Mona M.S." userId="5f72fa05-3db1-46fc-bfb2-653107d28e67" providerId="ADAL" clId="{40B67838-B665-4354-965F-B11E20DAFF66}" dt="2024-09-23T09:54:25.160" v="1205" actId="478"/>
          <ac:spMkLst>
            <pc:docMk/>
            <pc:sldMk cId="1499585027" sldId="281"/>
            <ac:spMk id="3" creationId="{0065E69B-532F-0E0D-DE65-783AAE03B2E3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7" creationId="{577D6B2E-37A3-429E-A37C-F30ED6487282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9" creationId="{5CEAD642-85CF-4750-8432-7C80C901F001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1" creationId="{FA33EEAE-15D5-4119-8C1E-89D943F911EF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3" creationId="{730D8B3B-9B80-4025-B934-26DC7D7CD231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5" creationId="{1064D5D5-227B-4F66-9AEA-46F570E793BD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7" creationId="{646B67A4-D328-4747-A82B-65E84FA46368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9" creationId="{B5A1B09C-1565-46F8-B70F-621C5EB48A09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21" creationId="{8C516CC8-80AC-446C-A56E-9F54B7210402}"/>
          </ac:spMkLst>
        </pc:spChg>
      </pc:sldChg>
    </pc:docChg>
  </pc:docChgLst>
  <pc:docChgLst>
    <pc:chgData name="Lewin,Mona M.S." userId="5f72fa05-3db1-46fc-bfb2-653107d28e67" providerId="ADAL" clId="{916B9FE7-9C87-4465-A521-AB8C2817CD52}"/>
    <pc:docChg chg="undo redo custSel modSld">
      <pc:chgData name="Lewin,Mona M.S." userId="5f72fa05-3db1-46fc-bfb2-653107d28e67" providerId="ADAL" clId="{916B9FE7-9C87-4465-A521-AB8C2817CD52}" dt="2024-10-09T14:47:53.072" v="678" actId="1076"/>
      <pc:docMkLst>
        <pc:docMk/>
      </pc:docMkLst>
      <pc:sldChg chg="addSp modSp mod modNotesTx">
        <pc:chgData name="Lewin,Mona M.S." userId="5f72fa05-3db1-46fc-bfb2-653107d28e67" providerId="ADAL" clId="{916B9FE7-9C87-4465-A521-AB8C2817CD52}" dt="2024-10-09T14:36:24.420" v="645" actId="20577"/>
        <pc:sldMkLst>
          <pc:docMk/>
          <pc:sldMk cId="1047140850" sldId="262"/>
        </pc:sldMkLst>
        <pc:spChg chg="mod">
          <ac:chgData name="Lewin,Mona M.S." userId="5f72fa05-3db1-46fc-bfb2-653107d28e67" providerId="ADAL" clId="{916B9FE7-9C87-4465-A521-AB8C2817CD52}" dt="2024-10-09T14:06:40.238" v="136" actId="20577"/>
          <ac:spMkLst>
            <pc:docMk/>
            <pc:sldMk cId="1047140850" sldId="262"/>
            <ac:spMk id="2" creationId="{C7EDC19B-E15F-E262-B7A3-BDFF9F175854}"/>
          </ac:spMkLst>
        </pc:spChg>
        <pc:spChg chg="add mod">
          <ac:chgData name="Lewin,Mona M.S." userId="5f72fa05-3db1-46fc-bfb2-653107d28e67" providerId="ADAL" clId="{916B9FE7-9C87-4465-A521-AB8C2817CD52}" dt="2024-10-09T14:01:27.474" v="86" actId="1076"/>
          <ac:spMkLst>
            <pc:docMk/>
            <pc:sldMk cId="1047140850" sldId="262"/>
            <ac:spMk id="3" creationId="{EB800C55-36D6-66CA-1D23-5A03C5BB5A7B}"/>
          </ac:spMkLst>
        </pc:spChg>
        <pc:picChg chg="mod">
          <ac:chgData name="Lewin,Mona M.S." userId="5f72fa05-3db1-46fc-bfb2-653107d28e67" providerId="ADAL" clId="{916B9FE7-9C87-4465-A521-AB8C2817CD52}" dt="2024-10-09T14:08:05.812" v="138" actId="1076"/>
          <ac:picMkLst>
            <pc:docMk/>
            <pc:sldMk cId="1047140850" sldId="262"/>
            <ac:picMk id="5" creationId="{5C956A91-3693-43CA-3E1A-F9585F5C18D9}"/>
          </ac:picMkLst>
        </pc:picChg>
      </pc:sldChg>
      <pc:sldChg chg="modSp mod">
        <pc:chgData name="Lewin,Mona M.S." userId="5f72fa05-3db1-46fc-bfb2-653107d28e67" providerId="ADAL" clId="{916B9FE7-9C87-4465-A521-AB8C2817CD52}" dt="2024-10-09T13:45:35.361" v="4" actId="20577"/>
        <pc:sldMkLst>
          <pc:docMk/>
          <pc:sldMk cId="2864617309" sldId="266"/>
        </pc:sldMkLst>
        <pc:spChg chg="mod">
          <ac:chgData name="Lewin,Mona M.S." userId="5f72fa05-3db1-46fc-bfb2-653107d28e67" providerId="ADAL" clId="{916B9FE7-9C87-4465-A521-AB8C2817CD52}" dt="2024-10-09T13:45:35.361" v="4" actId="20577"/>
          <ac:spMkLst>
            <pc:docMk/>
            <pc:sldMk cId="2864617309" sldId="266"/>
            <ac:spMk id="2" creationId="{362FC172-FEAE-DD9A-F2AC-8F226791CD42}"/>
          </ac:spMkLst>
        </pc:spChg>
      </pc:sldChg>
      <pc:sldChg chg="addSp modSp mod">
        <pc:chgData name="Lewin,Mona M.S." userId="5f72fa05-3db1-46fc-bfb2-653107d28e67" providerId="ADAL" clId="{916B9FE7-9C87-4465-A521-AB8C2817CD52}" dt="2024-10-09T14:45:53.411" v="667" actId="1076"/>
        <pc:sldMkLst>
          <pc:docMk/>
          <pc:sldMk cId="3054683147" sldId="269"/>
        </pc:sldMkLst>
        <pc:spChg chg="mod">
          <ac:chgData name="Lewin,Mona M.S." userId="5f72fa05-3db1-46fc-bfb2-653107d28e67" providerId="ADAL" clId="{916B9FE7-9C87-4465-A521-AB8C2817CD52}" dt="2024-10-09T14:09:04.127" v="140" actId="403"/>
          <ac:spMkLst>
            <pc:docMk/>
            <pc:sldMk cId="3054683147" sldId="269"/>
            <ac:spMk id="3" creationId="{2E3197BA-F8E8-3F56-7A45-0CE16770730D}"/>
          </ac:spMkLst>
        </pc:spChg>
        <pc:picChg chg="add mod">
          <ac:chgData name="Lewin,Mona M.S." userId="5f72fa05-3db1-46fc-bfb2-653107d28e67" providerId="ADAL" clId="{916B9FE7-9C87-4465-A521-AB8C2817CD52}" dt="2024-10-09T14:45:53.411" v="667" actId="1076"/>
          <ac:picMkLst>
            <pc:docMk/>
            <pc:sldMk cId="3054683147" sldId="269"/>
            <ac:picMk id="5" creationId="{811144FE-59D9-6D31-CD53-B2ED2562182C}"/>
          </ac:picMkLst>
        </pc:picChg>
      </pc:sldChg>
      <pc:sldChg chg="addSp modSp mod">
        <pc:chgData name="Lewin,Mona M.S." userId="5f72fa05-3db1-46fc-bfb2-653107d28e67" providerId="ADAL" clId="{916B9FE7-9C87-4465-A521-AB8C2817CD52}" dt="2024-10-09T14:47:53.072" v="678" actId="1076"/>
        <pc:sldMkLst>
          <pc:docMk/>
          <pc:sldMk cId="3696119593" sldId="270"/>
        </pc:sldMkLst>
        <pc:spChg chg="mod">
          <ac:chgData name="Lewin,Mona M.S." userId="5f72fa05-3db1-46fc-bfb2-653107d28e67" providerId="ADAL" clId="{916B9FE7-9C87-4465-A521-AB8C2817CD52}" dt="2024-10-09T14:09:51.213" v="146" actId="403"/>
          <ac:spMkLst>
            <pc:docMk/>
            <pc:sldMk cId="3696119593" sldId="270"/>
            <ac:spMk id="3" creationId="{2E3197BA-F8E8-3F56-7A45-0CE16770730D}"/>
          </ac:spMkLst>
        </pc:spChg>
        <pc:picChg chg="add mod">
          <ac:chgData name="Lewin,Mona M.S." userId="5f72fa05-3db1-46fc-bfb2-653107d28e67" providerId="ADAL" clId="{916B9FE7-9C87-4465-A521-AB8C2817CD52}" dt="2024-10-09T14:47:53.072" v="678" actId="1076"/>
          <ac:picMkLst>
            <pc:docMk/>
            <pc:sldMk cId="3696119593" sldId="270"/>
            <ac:picMk id="5" creationId="{CE7615B9-3852-79B8-1E47-D178D10D29D5}"/>
          </ac:picMkLst>
        </pc:picChg>
      </pc:sldChg>
      <pc:sldChg chg="addSp modSp mod">
        <pc:chgData name="Lewin,Mona M.S." userId="5f72fa05-3db1-46fc-bfb2-653107d28e67" providerId="ADAL" clId="{916B9FE7-9C87-4465-A521-AB8C2817CD52}" dt="2024-10-09T14:46:40.364" v="676" actId="1076"/>
        <pc:sldMkLst>
          <pc:docMk/>
          <pc:sldMk cId="779798829" sldId="274"/>
        </pc:sldMkLst>
        <pc:spChg chg="mod">
          <ac:chgData name="Lewin,Mona M.S." userId="5f72fa05-3db1-46fc-bfb2-653107d28e67" providerId="ADAL" clId="{916B9FE7-9C87-4465-A521-AB8C2817CD52}" dt="2024-10-09T14:09:46.850" v="144" actId="403"/>
          <ac:spMkLst>
            <pc:docMk/>
            <pc:sldMk cId="779798829" sldId="274"/>
            <ac:spMk id="3" creationId="{2E3197BA-F8E8-3F56-7A45-0CE16770730D}"/>
          </ac:spMkLst>
        </pc:spChg>
        <pc:picChg chg="add mod">
          <ac:chgData name="Lewin,Mona M.S." userId="5f72fa05-3db1-46fc-bfb2-653107d28e67" providerId="ADAL" clId="{916B9FE7-9C87-4465-A521-AB8C2817CD52}" dt="2024-10-09T14:46:40.364" v="676" actId="1076"/>
          <ac:picMkLst>
            <pc:docMk/>
            <pc:sldMk cId="779798829" sldId="274"/>
            <ac:picMk id="5" creationId="{15A395F4-53BC-11A3-721E-1894130324AC}"/>
          </ac:picMkLst>
        </pc:picChg>
      </pc:sldChg>
      <pc:sldChg chg="addSp delSp modSp mod">
        <pc:chgData name="Lewin,Mona M.S." userId="5f72fa05-3db1-46fc-bfb2-653107d28e67" providerId="ADAL" clId="{916B9FE7-9C87-4465-A521-AB8C2817CD52}" dt="2024-10-09T14:46:22.804" v="674" actId="1076"/>
        <pc:sldMkLst>
          <pc:docMk/>
          <pc:sldMk cId="2885877300" sldId="275"/>
        </pc:sldMkLst>
        <pc:spChg chg="mod">
          <ac:chgData name="Lewin,Mona M.S." userId="5f72fa05-3db1-46fc-bfb2-653107d28e67" providerId="ADAL" clId="{916B9FE7-9C87-4465-A521-AB8C2817CD52}" dt="2024-10-09T14:09:11.607" v="142" actId="403"/>
          <ac:spMkLst>
            <pc:docMk/>
            <pc:sldMk cId="2885877300" sldId="275"/>
            <ac:spMk id="3" creationId="{2E3197BA-F8E8-3F56-7A45-0CE16770730D}"/>
          </ac:spMkLst>
        </pc:spChg>
        <pc:picChg chg="add del mod">
          <ac:chgData name="Lewin,Mona M.S." userId="5f72fa05-3db1-46fc-bfb2-653107d28e67" providerId="ADAL" clId="{916B9FE7-9C87-4465-A521-AB8C2817CD52}" dt="2024-10-09T14:45:57.902" v="668" actId="478"/>
          <ac:picMkLst>
            <pc:docMk/>
            <pc:sldMk cId="2885877300" sldId="275"/>
            <ac:picMk id="5" creationId="{46C943E6-2F03-2ED3-ED75-27841D79F761}"/>
          </ac:picMkLst>
        </pc:picChg>
        <pc:picChg chg="add mod">
          <ac:chgData name="Lewin,Mona M.S." userId="5f72fa05-3db1-46fc-bfb2-653107d28e67" providerId="ADAL" clId="{916B9FE7-9C87-4465-A521-AB8C2817CD52}" dt="2024-10-09T14:46:22.804" v="674" actId="1076"/>
          <ac:picMkLst>
            <pc:docMk/>
            <pc:sldMk cId="2885877300" sldId="275"/>
            <ac:picMk id="7" creationId="{FCBA42B7-CC35-997D-628F-7E3FAD0863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F7266-E52A-436E-9E5E-2B0FD3846B33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1A731-3485-4411-9D3F-4235407D5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9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Renderer: </a:t>
            </a:r>
            <a:r>
              <a:rPr lang="de-DE" dirty="0" err="1"/>
              <a:t>takes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, </a:t>
            </a:r>
            <a:r>
              <a:rPr lang="de-DE" dirty="0" err="1"/>
              <a:t>renders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Scene: top-level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: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viewpoint</a:t>
            </a:r>
            <a:endParaRPr lang="de-DE" dirty="0"/>
          </a:p>
          <a:p>
            <a:r>
              <a:rPr lang="de-DE" dirty="0"/>
              <a:t>Mesh: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and material</a:t>
            </a:r>
          </a:p>
          <a:p>
            <a:r>
              <a:rPr lang="de-DE" dirty="0" err="1"/>
              <a:t>Object</a:t>
            </a:r>
            <a:r>
              <a:rPr lang="de-DE" dirty="0"/>
              <a:t> 3D: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scene</a:t>
            </a:r>
            <a:endParaRPr lang="de-DE" dirty="0"/>
          </a:p>
          <a:p>
            <a:r>
              <a:rPr lang="de-DE" dirty="0"/>
              <a:t>Group: Container </a:t>
            </a:r>
            <a:r>
              <a:rPr lang="de-DE" dirty="0" err="1"/>
              <a:t>thatenables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multiple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and </a:t>
            </a:r>
            <a:r>
              <a:rPr lang="de-DE" dirty="0" err="1"/>
              <a:t>manipulates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entity</a:t>
            </a:r>
            <a:endParaRPr lang="de-DE" dirty="0"/>
          </a:p>
          <a:p>
            <a:r>
              <a:rPr lang="de-DE" dirty="0"/>
              <a:t>Light: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iluminating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and </a:t>
            </a:r>
            <a:r>
              <a:rPr lang="de-DE" dirty="0" err="1"/>
              <a:t>shading</a:t>
            </a:r>
            <a:endParaRPr lang="de-DE" dirty="0"/>
          </a:p>
          <a:p>
            <a:r>
              <a:rPr lang="de-DE" dirty="0" err="1"/>
              <a:t>Texture</a:t>
            </a:r>
            <a:r>
              <a:rPr lang="de-DE" dirty="0"/>
              <a:t>: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/</a:t>
            </a:r>
            <a:r>
              <a:rPr lang="de-DE" dirty="0" err="1"/>
              <a:t>pattern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1A731-3485-4411-9D3F-4235407D50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7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79A65-5C98-B30A-FA02-F0CED579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BEB736-C153-7C44-D6DD-F0B34536A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8E322-1A2F-6EAA-13D6-6994505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A2A7-8838-8562-A892-1A5C8DD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44EA9-6C96-14EB-8B7F-65A613F5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D9088-7D83-2BEC-A893-F922BD83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1176E-A8D1-3C75-20FA-50A52C84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02704-2DDE-74E2-1476-E1E3AE2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DFB7B-30B8-4CED-5D63-3D524EE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8C9DF-06A0-E6BE-7992-AFCDF2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4D3908-13F8-5B97-D1B5-F71FFE8E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A5C14-C138-77E9-EB2F-3BAA6628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79E47-2FF1-BC78-B135-B234E94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561A5-D82F-7ED3-107E-DC166F1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C04E3-8C43-7FEB-E058-A7201F98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7579-D37B-BF25-1479-93283360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7A2B7-1E6E-7E79-6C7E-124B6F9F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E2FCA-CDB5-AB54-9BA8-EA1E0838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DA283-242C-2F33-2363-15D22A18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7D4B9-E9F3-9CE9-02B2-ECFDD5E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049CF-40C7-61C0-ABF9-1BBD84E2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DC4B0-0008-8BB5-F1D2-48C06CA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DF96D-C8ED-920B-098D-ED3661DC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4FC9-234B-1563-F5FD-3EA38F47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B1321-E9B2-F3AF-650A-F797D837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0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93C9A-388C-E887-404C-B5C2A29D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CC02-8414-A3F1-8CC6-FE86757A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AEE03-95EB-AC7F-1BB6-B7BE13B6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99AB1-66EF-89C3-489A-6A43987B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AB39B-BBD1-44E1-29E7-D30FDEB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F57F15-17D1-2CB9-C16E-EE0133B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A03CE-00C6-5516-917E-026F46D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57D66-0617-684A-E12B-7CC9C7FA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BA2E9-EC8C-4CF4-B790-43507889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AFAF87-7BAB-253C-28CE-8A365BE4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657E7-A821-48E1-CE20-C5501E5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2450FD-F9C3-5131-2A3D-8D4CB35F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0F46B-1830-7548-7E50-5542D834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8C8F8-ACF4-3D9F-FE66-7CD120F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C07C-9E05-8097-57B0-0302AB69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3A29F8-996A-CCB5-A9F3-DAE9A3C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230C5-1308-5C43-585D-B4ACB30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1D433-AC3F-43A2-6A0A-B0A5FE33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243CF9-D330-74CC-2A09-24F6C5E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067F4-0C6D-B4CB-83B5-16FA1C61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C1524-15FD-0BC1-BC8D-5147A6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BF54-A6EC-C563-0D1D-1E00FE3E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CCDF9-8788-26D1-FD3E-80D11BF7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B620-7934-99FF-AF17-37D3EBA5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AFA0E-8E7A-160A-1ABE-76DA12E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A716B-073C-4995-590A-BC3C39CE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E7649-B9BF-3A60-936E-74337A18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37EB9-E447-5193-60E9-675955E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2F80CF-8D84-B758-9D86-FD5936F06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149B7F-8F75-1942-56DB-0699633C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5FE1F-464F-2D04-72FA-A13FBD3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4B7C5-E50F-F938-64DB-482093D9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BE021-991D-7DCA-DE3D-72631E9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E752CE-AF09-A42F-C0D1-3B16568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3B623-3915-EC9F-B7F5-650329B9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B6858-31B8-D277-43C0-AECE6995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6F608-46E1-4C66-BB59-153363F37A82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43AE4-4605-71C0-CB7E-C2024145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376FA-B108-6B7E-37A4-71274D12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1189BC-AE25-A8F5-A215-A641803B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rgbClr val="FFFFFF"/>
                </a:solidFill>
              </a:rPr>
              <a:t>Three.js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A64C8-D648-2FFB-9219-A454EF4B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5774" y="1405814"/>
            <a:ext cx="4200978" cy="42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External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A395F4-53BC-11A3-721E-18941303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926" y="316304"/>
            <a:ext cx="260068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Screen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615B9-3852-79B8-1E47-D178D10D2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7" r="19547"/>
          <a:stretch/>
        </p:blipFill>
        <p:spPr>
          <a:xfrm>
            <a:off x="8501459" y="215720"/>
            <a:ext cx="3231639" cy="32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6257E-647B-BC0F-E776-834B0E39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FE3F4A-A6AD-EBAD-6277-3B48C815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What is ThreeJS?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DDA92-FF46-8E25-5F38-CA9DE301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400"/>
              <a:t>JavaScript library</a:t>
            </a:r>
          </a:p>
          <a:p>
            <a:r>
              <a:rPr lang="de-DE" sz="1400"/>
              <a:t>First release in April 2010 by Ricardo Cabello</a:t>
            </a:r>
          </a:p>
          <a:p>
            <a:r>
              <a:rPr lang="de-DE" sz="1400"/>
              <a:t>Open-source, large active community</a:t>
            </a:r>
          </a:p>
          <a:p>
            <a:r>
              <a:rPr lang="de-DE" sz="1400"/>
              <a:t>Creating 3D graphics and animations in web browsers</a:t>
            </a:r>
          </a:p>
          <a:p>
            <a:r>
              <a:rPr lang="de-DE" sz="1400"/>
              <a:t>Built-in support for common 3D elements</a:t>
            </a:r>
          </a:p>
          <a:p>
            <a:pPr lvl="1"/>
            <a:r>
              <a:rPr lang="de-DE" sz="1400"/>
              <a:t>Scenes</a:t>
            </a:r>
          </a:p>
          <a:p>
            <a:pPr lvl="1"/>
            <a:r>
              <a:rPr lang="de-DE" sz="1400"/>
              <a:t>Cameras</a:t>
            </a:r>
          </a:p>
          <a:p>
            <a:pPr lvl="1"/>
            <a:r>
              <a:rPr lang="de-DE" sz="1400"/>
              <a:t>Lights</a:t>
            </a:r>
          </a:p>
          <a:p>
            <a:pPr lvl="1"/>
            <a:r>
              <a:rPr lang="de-DE" sz="1400"/>
              <a:t>Materials</a:t>
            </a:r>
          </a:p>
          <a:p>
            <a:pPr lvl="1"/>
            <a:r>
              <a:rPr lang="de-DE" sz="1400"/>
              <a:t>Geometries</a:t>
            </a:r>
          </a:p>
          <a:p>
            <a:r>
              <a:rPr lang="de-DE" sz="1400"/>
              <a:t>Animation capabilities</a:t>
            </a:r>
          </a:p>
          <a:p>
            <a:pPr lvl="1"/>
            <a:r>
              <a:rPr lang="de-DE" sz="1400"/>
              <a:t>Keyframe animation</a:t>
            </a:r>
          </a:p>
        </p:txBody>
      </p:sp>
    </p:spTree>
    <p:extLst>
      <p:ext uri="{BB962C8B-B14F-4D97-AF65-F5344CB8AC3E}">
        <p14:creationId xmlns:p14="http://schemas.microsoft.com/office/powerpoint/2010/main" val="15432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C7E40-B9A3-1E71-1CCC-B7982781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ThreeJS and WebGL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794F-037F-46FD-8159-98935545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Uses WebGL to render 3D graphics using the GPU</a:t>
            </a:r>
          </a:p>
          <a:p>
            <a:r>
              <a:rPr lang="de-DE" sz="2000"/>
              <a:t> ThreeJS provides an easy-to-use abstraction layer on top of WebGel</a:t>
            </a:r>
          </a:p>
          <a:p>
            <a:r>
              <a:rPr lang="de-DE" sz="2000"/>
              <a:t>-&gt; making 3D graphics more accessible to web developers</a:t>
            </a:r>
          </a:p>
          <a:p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07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2FC172-FEAE-DD9A-F2AC-8F22679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3D models used in your daily life?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E5C20-03F7-F298-5831-5A25770F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Menti.com</a:t>
            </a:r>
          </a:p>
        </p:txBody>
      </p:sp>
    </p:spTree>
    <p:extLst>
      <p:ext uri="{BB962C8B-B14F-4D97-AF65-F5344CB8AC3E}">
        <p14:creationId xmlns:p14="http://schemas.microsoft.com/office/powerpoint/2010/main" val="28646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340E5D-BEE4-1967-E557-384CC584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Utilization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E78E3-868A-48EC-B2A3-E99F8ED3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416" y="1822448"/>
            <a:ext cx="2444496" cy="48780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3D Model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0DA9DF50-A781-6302-F353-A1DD3FDE105D}"/>
              </a:ext>
            </a:extLst>
          </p:cNvPr>
          <p:cNvSpPr txBox="1">
            <a:spLocks/>
          </p:cNvSpPr>
          <p:nvPr/>
        </p:nvSpPr>
        <p:spPr>
          <a:xfrm>
            <a:off x="9119616" y="1822448"/>
            <a:ext cx="2444496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Games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04D690B-4691-1790-0B94-9F09F50A1290}"/>
              </a:ext>
            </a:extLst>
          </p:cNvPr>
          <p:cNvSpPr txBox="1">
            <a:spLocks/>
          </p:cNvSpPr>
          <p:nvPr/>
        </p:nvSpPr>
        <p:spPr>
          <a:xfrm>
            <a:off x="3999951" y="1822448"/>
            <a:ext cx="4192096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Interactive </a:t>
            </a:r>
            <a:r>
              <a:rPr lang="de-DE" b="1" dirty="0" err="1"/>
              <a:t>Visualization</a:t>
            </a:r>
            <a:endParaRPr lang="de-DE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85CDDA-13B6-FCF4-CF4E-C7A8E3CE80D0}"/>
              </a:ext>
            </a:extLst>
          </p:cNvPr>
          <p:cNvSpPr/>
          <p:nvPr/>
        </p:nvSpPr>
        <p:spPr>
          <a:xfrm>
            <a:off x="599155" y="2562611"/>
            <a:ext cx="3495609" cy="34956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FC2256-EAB9-6581-D092-6A81BBA766F9}"/>
              </a:ext>
            </a:extLst>
          </p:cNvPr>
          <p:cNvSpPr/>
          <p:nvPr/>
        </p:nvSpPr>
        <p:spPr>
          <a:xfrm>
            <a:off x="4348195" y="2562609"/>
            <a:ext cx="3495609" cy="34956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82FD80-CCE0-AAEA-1D93-29B55A758F18}"/>
              </a:ext>
            </a:extLst>
          </p:cNvPr>
          <p:cNvSpPr/>
          <p:nvPr/>
        </p:nvSpPr>
        <p:spPr>
          <a:xfrm>
            <a:off x="8150028" y="2556257"/>
            <a:ext cx="3495609" cy="34956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000" r="-5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16B246-C8C0-AB13-5FC4-0CAB12F9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chemeClr val="bg1"/>
                </a:solidFill>
              </a:rPr>
              <a:t>ThreeJS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vs</a:t>
            </a:r>
            <a:r>
              <a:rPr lang="de-DE" sz="4000" dirty="0">
                <a:solidFill>
                  <a:schemeClr val="bg1"/>
                </a:solidFill>
              </a:rPr>
              <a:t> Babylon.js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834BDF-7492-7F6F-2E70-A443308140D1}"/>
              </a:ext>
            </a:extLst>
          </p:cNvPr>
          <p:cNvSpPr txBox="1"/>
          <p:nvPr/>
        </p:nvSpPr>
        <p:spPr>
          <a:xfrm>
            <a:off x="7335629" y="2220206"/>
            <a:ext cx="393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Babylon.js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473081-D3E8-EC91-8E3B-273EF2F4351C}"/>
              </a:ext>
            </a:extLst>
          </p:cNvPr>
          <p:cNvSpPr txBox="1"/>
          <p:nvPr/>
        </p:nvSpPr>
        <p:spPr>
          <a:xfrm>
            <a:off x="1097277" y="2220206"/>
            <a:ext cx="393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ThreeJS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3A315D-3C51-549C-10E9-2583EAFA0922}"/>
              </a:ext>
            </a:extLst>
          </p:cNvPr>
          <p:cNvSpPr txBox="1"/>
          <p:nvPr/>
        </p:nvSpPr>
        <p:spPr>
          <a:xfrm>
            <a:off x="822960" y="2842980"/>
            <a:ext cx="4480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Supports 3D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AR/VR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Lower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Lightweight,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Large </a:t>
            </a:r>
            <a:r>
              <a:rPr lang="de-DE" dirty="0" err="1"/>
              <a:t>community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customizability</a:t>
            </a:r>
            <a:r>
              <a:rPr lang="de-DE" dirty="0"/>
              <a:t>, </a:t>
            </a:r>
            <a:r>
              <a:rPr lang="de-DE" dirty="0" err="1"/>
              <a:t>lower</a:t>
            </a:r>
            <a:r>
              <a:rPr lang="de-DE" dirty="0"/>
              <a:t>-lever </a:t>
            </a:r>
            <a:r>
              <a:rPr lang="de-DE" dirty="0" err="1"/>
              <a:t>access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Small/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Limited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tools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Creative web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9B732E-FCA6-20DE-E6C9-CD04D19EC0C7}"/>
              </a:ext>
            </a:extLst>
          </p:cNvPr>
          <p:cNvSpPr txBox="1"/>
          <p:nvPr/>
        </p:nvSpPr>
        <p:spPr>
          <a:xfrm>
            <a:off x="7256530" y="284298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Supports 3D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AR/VR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Heavier</a:t>
            </a:r>
            <a:r>
              <a:rPr lang="de-DE" dirty="0"/>
              <a:t>, </a:t>
            </a:r>
            <a:r>
              <a:rPr lang="de-DE" dirty="0" err="1"/>
              <a:t>comprehensive</a:t>
            </a:r>
            <a:r>
              <a:rPr lang="de-DE" dirty="0"/>
              <a:t> &amp; feature-</a:t>
            </a:r>
            <a:r>
              <a:rPr lang="de-DE" dirty="0" err="1"/>
              <a:t>rich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Small </a:t>
            </a:r>
            <a:r>
              <a:rPr lang="de-DE" dirty="0" err="1"/>
              <a:t>community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abstractions</a:t>
            </a:r>
            <a:r>
              <a:rPr lang="de-DE" dirty="0"/>
              <a:t>, high-level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Large-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editor</a:t>
            </a:r>
            <a:r>
              <a:rPr lang="de-DE" dirty="0"/>
              <a:t>, </a:t>
            </a:r>
            <a:r>
              <a:rPr lang="de-DE" dirty="0" err="1"/>
              <a:t>sandbox</a:t>
            </a:r>
            <a:r>
              <a:rPr lang="de-DE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3D </a:t>
            </a:r>
            <a:r>
              <a:rPr lang="de-DE" dirty="0" err="1"/>
              <a:t>games</a:t>
            </a:r>
            <a:r>
              <a:rPr lang="de-DE" dirty="0"/>
              <a:t>, </a:t>
            </a:r>
            <a:r>
              <a:rPr lang="de-DE" dirty="0" err="1"/>
              <a:t>WebXR</a:t>
            </a:r>
            <a:r>
              <a:rPr lang="de-DE" dirty="0"/>
              <a:t>, larger </a:t>
            </a:r>
            <a:r>
              <a:rPr lang="de-DE" dirty="0" err="1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DC19B-E15F-E262-B7A3-BDFF9F17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Scene Structure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C956A91-3693-43CA-3E1A-F9585F5C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26438"/>
            <a:ext cx="7225748" cy="48051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800C55-36D6-66CA-1D23-5A03C5BB5A7B}"/>
              </a:ext>
            </a:extLst>
          </p:cNvPr>
          <p:cNvSpPr txBox="1"/>
          <p:nvPr/>
        </p:nvSpPr>
        <p:spPr>
          <a:xfrm>
            <a:off x="4533122" y="6391656"/>
            <a:ext cx="7236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https://www.researchgate.net/figure/Structure-of-a-typical-Threejs-scene-Image-source-threejsfundamentalsorg-c-Google_fig28_344339852</a:t>
            </a:r>
          </a:p>
        </p:txBody>
      </p:sp>
    </p:spTree>
    <p:extLst>
      <p:ext uri="{BB962C8B-B14F-4D97-AF65-F5344CB8AC3E}">
        <p14:creationId xmlns:p14="http://schemas.microsoft.com/office/powerpoint/2010/main" val="10471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Elements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1144FE-59D9-6D31-CD53-B2ED2562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42" y="725255"/>
            <a:ext cx="2520000" cy="2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BA42B7-CC35-997D-628F-7E3FAD086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0" r="8300"/>
          <a:stretch/>
        </p:blipFill>
        <p:spPr>
          <a:xfrm>
            <a:off x="8573742" y="80800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65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Three.js</vt:lpstr>
      <vt:lpstr>What is ThreeJS?</vt:lpstr>
      <vt:lpstr>ThreeJS and WebGL</vt:lpstr>
      <vt:lpstr>Where are 3D models used in your daily life?</vt:lpstr>
      <vt:lpstr>Utilization</vt:lpstr>
      <vt:lpstr>ThreeJS vs Babylon.js</vt:lpstr>
      <vt:lpstr>Scene Structure</vt:lpstr>
      <vt:lpstr>Task 1</vt:lpstr>
      <vt:lpstr>Task 2</vt:lpstr>
      <vt:lpstr>Task 3</vt:lpstr>
      <vt:lpstr>Task 4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Lewin,Mona M.S.</dc:creator>
  <cp:lastModifiedBy>Lewin,Mona M.S.</cp:lastModifiedBy>
  <cp:revision>1</cp:revision>
  <dcterms:created xsi:type="dcterms:W3CDTF">2024-09-16T09:41:29Z</dcterms:created>
  <dcterms:modified xsi:type="dcterms:W3CDTF">2024-10-09T14:48:01Z</dcterms:modified>
</cp:coreProperties>
</file>