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eoman.io/" TargetMode="External"/><Relationship Id="rId5" Type="http://schemas.openxmlformats.org/officeDocument/2006/relationships/hyperlink" Target="https://yarnpkg.com/en/docs/install" TargetMode="External"/><Relationship Id="rId4" Type="http://schemas.openxmlformats.org/officeDocument/2006/relationships/hyperlink" Target="http://nod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EE06-D42C-4C82-96C0-ABD73A404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 with </a:t>
            </a:r>
            <a:r>
              <a:rPr lang="en-US" dirty="0" err="1"/>
              <a:t>JHipster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0557B96-91BD-4A0A-9A98-FE6A349BE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Joey de </a:t>
            </a:r>
            <a:r>
              <a:rPr lang="en-US" dirty="0" err="1"/>
              <a:t>Vlieger</a:t>
            </a:r>
            <a:endParaRPr lang="en-US" dirty="0"/>
          </a:p>
          <a:p>
            <a:r>
              <a:rPr lang="en-US" dirty="0"/>
              <a:t>Niels Killaars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368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4C34C-DEC3-4CE4-B2A6-05ED7609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b="1" dirty="0" err="1">
                <a:solidFill>
                  <a:schemeClr val="tx1"/>
                </a:solidFill>
                <a:latin typeface="Arial" panose="020B0604020202020204" pitchFamily="34" charset="0"/>
              </a:rPr>
              <a:t>Install</a:t>
            </a:r>
            <a:r>
              <a:rPr lang="nl-NL" altLang="nl-NL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nl-NL" altLang="nl-NL" b="1" dirty="0" err="1">
                <a:solidFill>
                  <a:schemeClr val="tx1"/>
                </a:solidFill>
                <a:latin typeface="Arial" panose="020B0604020202020204" pitchFamily="34" charset="0"/>
              </a:rPr>
              <a:t>JHipster</a:t>
            </a:r>
            <a:r>
              <a:rPr lang="nl-NL" altLang="nl-NL" b="1" dirty="0">
                <a:solidFill>
                  <a:schemeClr val="tx1"/>
                </a:solidFill>
                <a:latin typeface="Arial" panose="020B0604020202020204" pitchFamily="34" charset="0"/>
              </a:rPr>
              <a:t> 4</a:t>
            </a:r>
            <a:br>
              <a:rPr lang="nl-NL" altLang="nl-NL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123A29-EB6F-44AD-A2EF-14143FE02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661" y="1207140"/>
            <a:ext cx="1015765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8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from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Oracle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https://git-scm.com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http://nodejs.org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Yarn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Yarn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installation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instructions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nl-NL" altLang="nl-NL" dirty="0">
                <a:solidFill>
                  <a:schemeClr val="tx1"/>
                </a:solidFill>
                <a:latin typeface="Arial" panose="020B0604020202020204" pitchFamily="34" charset="0"/>
              </a:rPr>
              <a:t>Windows: </a:t>
            </a:r>
            <a:r>
              <a:rPr lang="nl-NL" altLang="nl-NL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https://yarnpkg.com/en/docs/install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Yeoman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yarn</a:t>
            </a:r>
            <a:r>
              <a:rPr kumimoji="0" lang="nl-NL" altLang="nl-NL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nl-NL" altLang="nl-NL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global</a:t>
            </a:r>
            <a:r>
              <a:rPr kumimoji="0" lang="nl-NL" altLang="nl-NL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nl-NL" altLang="nl-NL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nl-NL" altLang="nl-NL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yo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7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JHipster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yarn</a:t>
            </a:r>
            <a:r>
              <a:rPr kumimoji="0" lang="nl-NL" altLang="nl-NL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nl-NL" altLang="nl-NL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global</a:t>
            </a:r>
            <a:r>
              <a:rPr kumimoji="0" lang="nl-NL" altLang="nl-NL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nl-NL" altLang="nl-NL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nl-NL" altLang="nl-NL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generator-</a:t>
            </a:r>
            <a:r>
              <a:rPr kumimoji="0" lang="nl-NL" altLang="nl-NL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jhipster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7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48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82</Words>
  <Application>Microsoft Office PowerPoint</Application>
  <PresentationFormat>Breedbeeld</PresentationFormat>
  <Paragraphs>13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Trebuchet MS</vt:lpstr>
      <vt:lpstr>Wingdings 3</vt:lpstr>
      <vt:lpstr>Facet</vt:lpstr>
      <vt:lpstr>Microservices with JHipster</vt:lpstr>
      <vt:lpstr>Install JHipster 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with JHipster</dc:title>
  <dc:creator>Killaars,Niels J.J.R.</dc:creator>
  <cp:lastModifiedBy>Killaars,Niels J.J.R.</cp:lastModifiedBy>
  <cp:revision>1</cp:revision>
  <dcterms:created xsi:type="dcterms:W3CDTF">2017-09-27T14:59:32Z</dcterms:created>
  <dcterms:modified xsi:type="dcterms:W3CDTF">2017-09-27T15:03:49Z</dcterms:modified>
</cp:coreProperties>
</file>