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81635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79" algn="l" defTabSz="81635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358" algn="l" defTabSz="81635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537" algn="l" defTabSz="81635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716" algn="l" defTabSz="81635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895" algn="l" defTabSz="81635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074" algn="l" defTabSz="81635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253" algn="l" defTabSz="81635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432" algn="l" defTabSz="81635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4BA7-ADE6-43A4-A191-92FA55113FA5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3222-5DE6-4622-93EE-DBBA97B523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34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4BA7-ADE6-43A4-A191-92FA55113FA5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3222-5DE6-4622-93EE-DBBA97B523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66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282115" y="384176"/>
            <a:ext cx="2879725" cy="81930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39763" y="384176"/>
            <a:ext cx="8489951" cy="81930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4BA7-ADE6-43A4-A191-92FA55113FA5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3222-5DE6-4622-93EE-DBBA97B523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871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4BA7-ADE6-43A4-A191-92FA55113FA5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3222-5DE6-4622-93EE-DBBA97B523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08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3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7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8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90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2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4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4BA7-ADE6-43A4-A191-92FA55113FA5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3222-5DE6-4622-93EE-DBBA97B523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6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9766" y="2239964"/>
            <a:ext cx="5684837" cy="63373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477001" y="2239964"/>
            <a:ext cx="5684839" cy="63373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4BA7-ADE6-43A4-A191-92FA55113FA5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3222-5DE6-4622-93EE-DBBA97B523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042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179" indent="0">
              <a:buNone/>
              <a:defRPr sz="1800" b="1"/>
            </a:lvl2pPr>
            <a:lvl3pPr marL="816358" indent="0">
              <a:buNone/>
              <a:defRPr sz="1600" b="1"/>
            </a:lvl3pPr>
            <a:lvl4pPr marL="1224537" indent="0">
              <a:buNone/>
              <a:defRPr sz="1400" b="1"/>
            </a:lvl4pPr>
            <a:lvl5pPr marL="1632716" indent="0">
              <a:buNone/>
              <a:defRPr sz="1400" b="1"/>
            </a:lvl5pPr>
            <a:lvl6pPr marL="2040895" indent="0">
              <a:buNone/>
              <a:defRPr sz="1400" b="1"/>
            </a:lvl6pPr>
            <a:lvl7pPr marL="2449074" indent="0">
              <a:buNone/>
              <a:defRPr sz="1400" b="1"/>
            </a:lvl7pPr>
            <a:lvl8pPr marL="2857253" indent="0">
              <a:buNone/>
              <a:defRPr sz="1400" b="1"/>
            </a:lvl8pPr>
            <a:lvl9pPr marL="3265432" indent="0">
              <a:buNone/>
              <a:defRPr sz="14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9" y="1535114"/>
            <a:ext cx="4041775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179" indent="0">
              <a:buNone/>
              <a:defRPr sz="1800" b="1"/>
            </a:lvl2pPr>
            <a:lvl3pPr marL="816358" indent="0">
              <a:buNone/>
              <a:defRPr sz="1600" b="1"/>
            </a:lvl3pPr>
            <a:lvl4pPr marL="1224537" indent="0">
              <a:buNone/>
              <a:defRPr sz="1400" b="1"/>
            </a:lvl4pPr>
            <a:lvl5pPr marL="1632716" indent="0">
              <a:buNone/>
              <a:defRPr sz="1400" b="1"/>
            </a:lvl5pPr>
            <a:lvl6pPr marL="2040895" indent="0">
              <a:buNone/>
              <a:defRPr sz="1400" b="1"/>
            </a:lvl6pPr>
            <a:lvl7pPr marL="2449074" indent="0">
              <a:buNone/>
              <a:defRPr sz="1400" b="1"/>
            </a:lvl7pPr>
            <a:lvl8pPr marL="2857253" indent="0">
              <a:buNone/>
              <a:defRPr sz="1400" b="1"/>
            </a:lvl8pPr>
            <a:lvl9pPr marL="3265432" indent="0">
              <a:buNone/>
              <a:defRPr sz="14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4BA7-ADE6-43A4-A191-92FA55113FA5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3222-5DE6-4622-93EE-DBBA97B523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642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4BA7-ADE6-43A4-A191-92FA55113FA5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3222-5DE6-4622-93EE-DBBA97B523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962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4BA7-ADE6-43A4-A191-92FA55113FA5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3222-5DE6-4622-93EE-DBBA97B523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659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08179" indent="0">
              <a:buNone/>
              <a:defRPr sz="1100"/>
            </a:lvl2pPr>
            <a:lvl3pPr marL="816358" indent="0">
              <a:buNone/>
              <a:defRPr sz="900"/>
            </a:lvl3pPr>
            <a:lvl4pPr marL="1224537" indent="0">
              <a:buNone/>
              <a:defRPr sz="800"/>
            </a:lvl4pPr>
            <a:lvl5pPr marL="1632716" indent="0">
              <a:buNone/>
              <a:defRPr sz="800"/>
            </a:lvl5pPr>
            <a:lvl6pPr marL="2040895" indent="0">
              <a:buNone/>
              <a:defRPr sz="800"/>
            </a:lvl6pPr>
            <a:lvl7pPr marL="2449074" indent="0">
              <a:buNone/>
              <a:defRPr sz="800"/>
            </a:lvl7pPr>
            <a:lvl8pPr marL="2857253" indent="0">
              <a:buNone/>
              <a:defRPr sz="800"/>
            </a:lvl8pPr>
            <a:lvl9pPr marL="3265432" indent="0">
              <a:buNone/>
              <a:defRPr sz="8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4BA7-ADE6-43A4-A191-92FA55113FA5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3222-5DE6-4622-93EE-DBBA97B523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360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08179" indent="0">
              <a:buNone/>
              <a:defRPr sz="2500"/>
            </a:lvl2pPr>
            <a:lvl3pPr marL="816358" indent="0">
              <a:buNone/>
              <a:defRPr sz="2200"/>
            </a:lvl3pPr>
            <a:lvl4pPr marL="1224537" indent="0">
              <a:buNone/>
              <a:defRPr sz="1800"/>
            </a:lvl4pPr>
            <a:lvl5pPr marL="1632716" indent="0">
              <a:buNone/>
              <a:defRPr sz="1800"/>
            </a:lvl5pPr>
            <a:lvl6pPr marL="2040895" indent="0">
              <a:buNone/>
              <a:defRPr sz="1800"/>
            </a:lvl6pPr>
            <a:lvl7pPr marL="2449074" indent="0">
              <a:buNone/>
              <a:defRPr sz="1800"/>
            </a:lvl7pPr>
            <a:lvl8pPr marL="2857253" indent="0">
              <a:buNone/>
              <a:defRPr sz="1800"/>
            </a:lvl8pPr>
            <a:lvl9pPr marL="3265432" indent="0">
              <a:buNone/>
              <a:defRPr sz="18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300"/>
            </a:lvl1pPr>
            <a:lvl2pPr marL="408179" indent="0">
              <a:buNone/>
              <a:defRPr sz="1100"/>
            </a:lvl2pPr>
            <a:lvl3pPr marL="816358" indent="0">
              <a:buNone/>
              <a:defRPr sz="900"/>
            </a:lvl3pPr>
            <a:lvl4pPr marL="1224537" indent="0">
              <a:buNone/>
              <a:defRPr sz="800"/>
            </a:lvl4pPr>
            <a:lvl5pPr marL="1632716" indent="0">
              <a:buNone/>
              <a:defRPr sz="800"/>
            </a:lvl5pPr>
            <a:lvl6pPr marL="2040895" indent="0">
              <a:buNone/>
              <a:defRPr sz="800"/>
            </a:lvl6pPr>
            <a:lvl7pPr marL="2449074" indent="0">
              <a:buNone/>
              <a:defRPr sz="800"/>
            </a:lvl7pPr>
            <a:lvl8pPr marL="2857253" indent="0">
              <a:buNone/>
              <a:defRPr sz="800"/>
            </a:lvl8pPr>
            <a:lvl9pPr marL="3265432" indent="0">
              <a:buNone/>
              <a:defRPr sz="8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4BA7-ADE6-43A4-A191-92FA55113FA5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3222-5DE6-4622-93EE-DBBA97B523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16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81636" tIns="40818" rIns="81636" bIns="40818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81636" tIns="40818" rIns="81636" bIns="40818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81636" tIns="40818" rIns="81636" bIns="4081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4BA7-ADE6-43A4-A191-92FA55113FA5}" type="datetimeFigureOut">
              <a:rPr lang="nl-NL" smtClean="0"/>
              <a:t>12-10-2015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81636" tIns="40818" rIns="81636" bIns="4081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81636" tIns="40818" rIns="81636" bIns="4081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93222-5DE6-4622-93EE-DBBA97B523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79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6358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34" indent="-306134" algn="l" defTabSz="816358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91" indent="-255112" algn="l" defTabSz="816358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448" indent="-204090" algn="l" defTabSz="81635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627" indent="-204090" algn="l" defTabSz="816358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806" indent="-204090" algn="l" defTabSz="816358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985" indent="-204090" algn="l" defTabSz="81635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64" indent="-204090" algn="l" defTabSz="81635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43" indent="-204090" algn="l" defTabSz="81635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22" indent="-204090" algn="l" defTabSz="81635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9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8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7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6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5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74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53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32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80528" y="598464"/>
            <a:ext cx="5324128" cy="1470025"/>
          </a:xfrm>
        </p:spPr>
        <p:txBody>
          <a:bodyPr/>
          <a:lstStyle/>
          <a:p>
            <a:r>
              <a:rPr lang="nl-NL" dirty="0" smtClean="0"/>
              <a:t>Pit-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276872"/>
            <a:ext cx="6400800" cy="1752600"/>
          </a:xfrm>
        </p:spPr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third</a:t>
            </a:r>
            <a:r>
              <a:rPr lang="nl-NL" dirty="0" smtClean="0"/>
              <a:t> step in </a:t>
            </a:r>
            <a:r>
              <a:rPr lang="nl-NL" dirty="0" err="1" smtClean="0"/>
              <a:t>testing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code</a:t>
            </a:r>
            <a:endParaRPr lang="nl-NL" dirty="0"/>
          </a:p>
        </p:txBody>
      </p:sp>
      <p:pic>
        <p:nvPicPr>
          <p:cNvPr id="1026" name="Picture 2" descr="http://pitest.org/images/pit-black-150x1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0688"/>
            <a:ext cx="142875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3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Diavoorstelling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Kantoorthema</vt:lpstr>
      <vt:lpstr>Pit-testing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Pit-testing</dc:title>
  <dc:creator>prive</dc:creator>
  <cp:lastModifiedBy>prive</cp:lastModifiedBy>
  <cp:revision>2</cp:revision>
  <dcterms:created xsi:type="dcterms:W3CDTF">2015-10-12T09:01:25Z</dcterms:created>
  <dcterms:modified xsi:type="dcterms:W3CDTF">2015-10-12T09:14:11Z</dcterms:modified>
</cp:coreProperties>
</file>