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7.png" ContentType="image/png"/>
  <Override PartName="/ppt/media/image11.png" ContentType="image/png"/>
  <Override PartName="/ppt/media/image5.jpeg" ContentType="image/jpeg"/>
  <Override PartName="/ppt/media/image8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tIns="91440" bIns="91440" anchor="ctr"/>
          <a:p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090520"/>
          </a:xfrm>
          <a:prstGeom prst="rect">
            <a:avLst/>
          </a:prstGeom>
        </p:spPr>
        <p:txBody>
          <a:bodyPr tIns="91440" bIns="9144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Kliknij, aby edytować format tekstu konspektu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Drugi poziom konspektu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Trzeci poziom konspektu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Czwarty poziom konspektu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Piąty poziom konspektu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Szósty poziom konspektu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Siódmy poziom konspektu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Kliknij, aby edytować format tekstu tytułu</a:t>
            </a:r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Kliknij, aby edytować format tekstu konspektu</a:t>
            </a:r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Drugi poziom konspektu</a:t>
            </a:r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Trzeci poziom konspektu</a:t>
            </a:r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Czwarty poziom konspektu</a:t>
            </a:r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Piąty poziom konspektu</a:t>
            </a:r>
            <a:endParaRPr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Szósty poziom konspektu</a:t>
            </a:r>
            <a:endParaRPr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Siódmy poziom konspektu</a:t>
            </a:r>
            <a:endParaRPr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13680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Sebastian Kupis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„</a:t>
            </a:r>
            <a:r>
              <a:rPr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Projekt systemu informatycznego do zarządzania dostępem do płatnego parkingu”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Implementacja systemu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 pośredniczący w komunikacji między E2LP a bazą danych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78000">
              <a:lnSpc>
                <a:spcPct val="100000"/>
              </a:lnSpc>
              <a:buClr>
                <a:srgbClr val="000000"/>
              </a:buClr>
              <a:buFont typeface="Noto Sans Symbols"/>
              <a:buChar char="−"/>
            </a:pPr>
            <a:r>
              <a:rPr lang="pl-P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Język Java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78000">
              <a:lnSpc>
                <a:spcPct val="100000"/>
              </a:lnSpc>
              <a:buClr>
                <a:srgbClr val="000000"/>
              </a:buClr>
              <a:buFont typeface="Noto Sans Symbols"/>
              <a:buChar char="−"/>
            </a:pPr>
            <a:r>
              <a:rPr lang="pl-P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Serwer TCP, port 50000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78000">
              <a:lnSpc>
                <a:spcPct val="100000"/>
              </a:lnSpc>
              <a:buClr>
                <a:srgbClr val="000000"/>
              </a:buClr>
              <a:buFont typeface="Noto Sans Symbols"/>
              <a:buChar char="−"/>
            </a:pPr>
            <a:r>
              <a:rPr lang="pl-P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Klient bazy danych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78000">
              <a:lnSpc>
                <a:spcPct val="100000"/>
              </a:lnSpc>
              <a:buClr>
                <a:srgbClr val="000000"/>
              </a:buClr>
              <a:buFont typeface="Noto Sans Symbols"/>
              <a:buChar char="−"/>
            </a:pPr>
            <a:r>
              <a:rPr lang="pl-P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wykorzystujący zewnętrzną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78000">
              <a:lnSpc>
                <a:spcPct val="100000"/>
              </a:lnSpc>
              <a:buClr>
                <a:srgbClr val="000000"/>
              </a:buClr>
              <a:buFont typeface="Noto Sans Symbols"/>
              <a:buChar char="−"/>
            </a:pPr>
            <a:r>
              <a:rPr lang="pl-P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bibliotekę (driver)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Shape 173" descr=""/>
          <p:cNvPicPr/>
          <p:nvPr/>
        </p:nvPicPr>
        <p:blipFill>
          <a:blip r:embed="rId1"/>
          <a:stretch/>
        </p:blipFill>
        <p:spPr>
          <a:xfrm>
            <a:off x="5544000" y="3112920"/>
            <a:ext cx="3743640" cy="192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Implementacja systemu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4000" y="1769040"/>
            <a:ext cx="9070920" cy="11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Schemat integracji szlabanu automatycznego 615 BPR z systemem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Shape 180" descr=""/>
          <p:cNvPicPr/>
          <p:nvPr/>
        </p:nvPicPr>
        <p:blipFill>
          <a:blip r:embed="rId1"/>
          <a:stretch/>
        </p:blipFill>
        <p:spPr>
          <a:xfrm>
            <a:off x="347400" y="3069720"/>
            <a:ext cx="5239080" cy="3662280"/>
          </a:xfrm>
          <a:prstGeom prst="rect">
            <a:avLst/>
          </a:prstGeom>
          <a:ln>
            <a:noFill/>
          </a:ln>
        </p:spPr>
      </p:pic>
      <p:pic>
        <p:nvPicPr>
          <p:cNvPr id="106" name="Shape 181" descr=""/>
          <p:cNvPicPr/>
          <p:nvPr/>
        </p:nvPicPr>
        <p:blipFill>
          <a:blip r:embed="rId2"/>
          <a:stretch/>
        </p:blipFill>
        <p:spPr>
          <a:xfrm>
            <a:off x="6134040" y="3047760"/>
            <a:ext cx="3440880" cy="370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 systemu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Schemat blokowy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Shape 188" descr=""/>
          <p:cNvPicPr/>
          <p:nvPr/>
        </p:nvPicPr>
        <p:blipFill>
          <a:blip r:embed="rId1"/>
          <a:stretch/>
        </p:blipFill>
        <p:spPr>
          <a:xfrm>
            <a:off x="1306800" y="2377440"/>
            <a:ext cx="7344360" cy="499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 systemu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4000" y="1563120"/>
            <a:ext cx="9070920" cy="10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 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mikrokontrolera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PicoBlaze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Shape 195" descr=""/>
          <p:cNvPicPr/>
          <p:nvPr/>
        </p:nvPicPr>
        <p:blipFill>
          <a:blip r:embed="rId1"/>
          <a:stretch/>
        </p:blipFill>
        <p:spPr>
          <a:xfrm>
            <a:off x="4962600" y="1046160"/>
            <a:ext cx="2861280" cy="3457800"/>
          </a:xfrm>
          <a:prstGeom prst="rect">
            <a:avLst/>
          </a:prstGeom>
          <a:ln>
            <a:noFill/>
          </a:ln>
        </p:spPr>
      </p:pic>
      <p:sp>
        <p:nvSpPr>
          <p:cNvPr id="113" name="CustomShape 3"/>
          <p:cNvSpPr/>
          <p:nvPr/>
        </p:nvSpPr>
        <p:spPr>
          <a:xfrm>
            <a:off x="426960" y="4190760"/>
            <a:ext cx="59414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Synteza 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konfiguracji 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FPGA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Shape 197" descr=""/>
          <p:cNvPicPr/>
          <p:nvPr/>
        </p:nvPicPr>
        <p:blipFill>
          <a:blip r:embed="rId2"/>
          <a:stretch/>
        </p:blipFill>
        <p:spPr>
          <a:xfrm>
            <a:off x="4095000" y="4653000"/>
            <a:ext cx="4576680" cy="248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5080" y="3456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Testy modelu systemu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1769040"/>
            <a:ext cx="907092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Podsumowanie oraz wnioski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Cele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360000" y="1395360"/>
            <a:ext cx="9360360" cy="55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Celem pracy jest opracowanie projektu oraz wykonanie podstawowych elementów systemu informatycznego umożliwiającego automatyczne zarządzanie dostępem do płatnego parkingu.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 zakres zarządzania wchodzą funkcje: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934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Sterowanie szlabanem.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934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Autoryzacja przy wjeździe na teren parkingu.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934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Rejestracja nowych użytkowników.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934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Przechowywanie danych o osobach, pojazdach etc.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934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Tworzenie sesji logowania w systemie z uwierzytelnianiem.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934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Rozliczanie płatności za parkowanie.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934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Dodawanie pojazdów, którymi użytkownicy będą wjeżdżać.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pl-PL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Założenia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504000" y="1481040"/>
            <a:ext cx="907092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Hardware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pl-P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pl-P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720000" y="2018520"/>
            <a:ext cx="10737360" cy="11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Wingdings" charset="2"/>
              <a:buChar char=""/>
            </a:pPr>
            <a:r>
              <a:rPr b="1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Wykorzystanie platformy E2LP oraz płyty rozszerzającej 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b="1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 mikrokontrolerem LPC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➔"/>
            </a:pPr>
            <a:r>
              <a:rPr b="1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Wykorzystanie dokumentacji szlabanu automatycznego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➔"/>
            </a:pPr>
            <a:r>
              <a:rPr b="1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Opracowanie sprzętowego interfejsu użytkownika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4"/>
          <p:cNvSpPr/>
          <p:nvPr/>
        </p:nvSpPr>
        <p:spPr>
          <a:xfrm>
            <a:off x="720000" y="4000320"/>
            <a:ext cx="8999280" cy="28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➔"/>
            </a:pPr>
            <a:r>
              <a:rPr b="1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Opracowanie oprogramowania na E2LP oraz LPC umożliwiające komunikację z nimi w sieci LAN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➔"/>
            </a:pPr>
            <a:r>
              <a:rPr b="1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Opracowanie witryny internetowej współpracującej z relacyjną bazą danych będącą przeglądarkowym interfejsem użytkownika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➔"/>
            </a:pPr>
            <a:r>
              <a:rPr b="1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Różne formy zezwolenia na wjazd (abonament, jednorazowo osoba uprzywilejowana)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➔"/>
            </a:pPr>
            <a:r>
              <a:rPr b="1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Opracowanie aplikacji pośredniczącej w komunikacji platformy E2LP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➔"/>
            </a:pPr>
            <a:r>
              <a:rPr b="1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 bazą danych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➔"/>
            </a:pPr>
            <a:r>
              <a:rPr b="1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Wykorzystane oprogramowanie powinno być bezpłatne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5"/>
          <p:cNvSpPr/>
          <p:nvPr/>
        </p:nvSpPr>
        <p:spPr>
          <a:xfrm>
            <a:off x="396000" y="3393720"/>
            <a:ext cx="907092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Software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pl-P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pl-P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Analiza podobnych rozwiązań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Podział według wykorzystania technologii internetowych: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Automaty samoobsługowe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Telefonia komórkowa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Rezerwacja internetowa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Projekt Koncepcyjny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4464000"/>
            <a:ext cx="9143280" cy="262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Shape 135" descr=""/>
          <p:cNvPicPr/>
          <p:nvPr/>
        </p:nvPicPr>
        <p:blipFill>
          <a:blip r:embed="rId1"/>
          <a:stretch/>
        </p:blipFill>
        <p:spPr>
          <a:xfrm>
            <a:off x="1763640" y="1368000"/>
            <a:ext cx="6372000" cy="562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Projekt Koncepcyjny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5222520"/>
            <a:ext cx="9070920" cy="161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Shape 142" descr=""/>
          <p:cNvPicPr/>
          <p:nvPr/>
        </p:nvPicPr>
        <p:blipFill>
          <a:blip r:embed="rId1"/>
          <a:stretch/>
        </p:blipFill>
        <p:spPr>
          <a:xfrm>
            <a:off x="1152000" y="1434240"/>
            <a:ext cx="7734600" cy="526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Implementacja systemu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1769040"/>
            <a:ext cx="9070920" cy="22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Opracowanie komunikacji z E2LP w sieci LAN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Układ FPGA Spartan 6 - VHDL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Mikrokontroler LPC2368 - C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Złącze FMC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Shape 149" descr=""/>
          <p:cNvPicPr/>
          <p:nvPr/>
        </p:nvPicPr>
        <p:blipFill>
          <a:blip r:embed="rId1"/>
          <a:stretch/>
        </p:blipFill>
        <p:spPr>
          <a:xfrm>
            <a:off x="1776240" y="3712320"/>
            <a:ext cx="5528880" cy="3351600"/>
          </a:xfrm>
          <a:prstGeom prst="rect">
            <a:avLst/>
          </a:prstGeom>
          <a:ln>
            <a:noFill/>
          </a:ln>
        </p:spPr>
      </p:pic>
      <p:pic>
        <p:nvPicPr>
          <p:cNvPr id="91" name="Shape 150" descr=""/>
          <p:cNvPicPr/>
          <p:nvPr/>
        </p:nvPicPr>
        <p:blipFill>
          <a:blip r:embed="rId2"/>
          <a:stretch/>
        </p:blipFill>
        <p:spPr>
          <a:xfrm rot="16200000">
            <a:off x="-264600" y="4823280"/>
            <a:ext cx="2800440" cy="1491480"/>
          </a:xfrm>
          <a:prstGeom prst="rect">
            <a:avLst/>
          </a:prstGeom>
          <a:ln>
            <a:noFill/>
          </a:ln>
        </p:spPr>
      </p:pic>
      <p:pic>
        <p:nvPicPr>
          <p:cNvPr id="92" name="Shape 151" descr=""/>
          <p:cNvPicPr/>
          <p:nvPr/>
        </p:nvPicPr>
        <p:blipFill>
          <a:blip r:embed="rId3"/>
          <a:srcRect l="0" t="26130" r="0" b="0"/>
          <a:stretch/>
        </p:blipFill>
        <p:spPr>
          <a:xfrm>
            <a:off x="7206120" y="4657680"/>
            <a:ext cx="2590200" cy="182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Implementacja systemu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607760"/>
            <a:ext cx="907092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Baza danych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Shape 158" descr=""/>
          <p:cNvPicPr/>
          <p:nvPr/>
        </p:nvPicPr>
        <p:blipFill>
          <a:blip r:embed="rId1"/>
          <a:stretch/>
        </p:blipFill>
        <p:spPr>
          <a:xfrm>
            <a:off x="1258920" y="2132640"/>
            <a:ext cx="7561080" cy="502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Implementacja systemu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1769040"/>
            <a:ext cx="9070920" cy="178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Witryna internetowa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LAMP – Linux, Apache, MySQL, PHP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HTML, Javascript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SQL, XML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Shape 165" descr=""/>
          <p:cNvPicPr/>
          <p:nvPr/>
        </p:nvPicPr>
        <p:blipFill>
          <a:blip r:embed="rId1"/>
          <a:stretch/>
        </p:blipFill>
        <p:spPr>
          <a:xfrm>
            <a:off x="5036040" y="2916720"/>
            <a:ext cx="4885920" cy="3060360"/>
          </a:xfrm>
          <a:prstGeom prst="rect">
            <a:avLst/>
          </a:prstGeom>
          <a:ln>
            <a:noFill/>
          </a:ln>
        </p:spPr>
      </p:pic>
      <p:pic>
        <p:nvPicPr>
          <p:cNvPr id="99" name="Shape 166" descr=""/>
          <p:cNvPicPr/>
          <p:nvPr/>
        </p:nvPicPr>
        <p:blipFill>
          <a:blip r:embed="rId2"/>
          <a:stretch/>
        </p:blipFill>
        <p:spPr>
          <a:xfrm>
            <a:off x="128880" y="4102560"/>
            <a:ext cx="4674600" cy="323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Application>LibreOffice/5.0.4.2$Windows_x86 LibreOffice_project/2b9802c1994aa0b7dc6079e128979269cf95bc78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pl-PL</dc:language>
  <dcterms:modified xsi:type="dcterms:W3CDTF">2016-03-12T18:03:15Z</dcterms:modified>
  <cp:revision>1</cp:revision>
</cp:coreProperties>
</file>