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57" r:id="rId6"/>
    <p:sldId id="261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70483-8DF6-416D-A6DC-4C709DB57201}" v="32" dt="2020-07-01T13:59:11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rtin" userId="e16bbc64-aab8-4ce9-b0e4-dda008fb8cef" providerId="ADAL" clId="{F9570483-8DF6-416D-A6DC-4C709DB57201}"/>
    <pc:docChg chg="addSld modSld">
      <pc:chgData name="Sebastien Martin" userId="e16bbc64-aab8-4ce9-b0e4-dda008fb8cef" providerId="ADAL" clId="{F9570483-8DF6-416D-A6DC-4C709DB57201}" dt="2020-07-01T13:59:11.415" v="31" actId="207"/>
      <pc:docMkLst>
        <pc:docMk/>
      </pc:docMkLst>
      <pc:sldChg chg="modSp add">
        <pc:chgData name="Sebastien Martin" userId="e16bbc64-aab8-4ce9-b0e4-dda008fb8cef" providerId="ADAL" clId="{F9570483-8DF6-416D-A6DC-4C709DB57201}" dt="2020-07-01T12:29:42.260" v="2"/>
        <pc:sldMkLst>
          <pc:docMk/>
          <pc:sldMk cId="3927031908" sldId="256"/>
        </pc:sldMkLst>
        <pc:spChg chg="mod">
          <ac:chgData name="Sebastien Martin" userId="e16bbc64-aab8-4ce9-b0e4-dda008fb8cef" providerId="ADAL" clId="{F9570483-8DF6-416D-A6DC-4C709DB57201}" dt="2020-07-01T12:29:42.260" v="2"/>
          <ac:spMkLst>
            <pc:docMk/>
            <pc:sldMk cId="3927031908" sldId="256"/>
            <ac:spMk id="3" creationId="{B23FF208-A4B2-4E76-8023-77BF40662411}"/>
          </ac:spMkLst>
        </pc:spChg>
      </pc:sldChg>
      <pc:sldChg chg="modSp add">
        <pc:chgData name="Sebastien Martin" userId="e16bbc64-aab8-4ce9-b0e4-dda008fb8cef" providerId="ADAL" clId="{F9570483-8DF6-416D-A6DC-4C709DB57201}" dt="2020-07-01T12:44:00.323" v="6"/>
        <pc:sldMkLst>
          <pc:docMk/>
          <pc:sldMk cId="785267768" sldId="257"/>
        </pc:sldMkLst>
        <pc:spChg chg="mod">
          <ac:chgData name="Sebastien Martin" userId="e16bbc64-aab8-4ce9-b0e4-dda008fb8cef" providerId="ADAL" clId="{F9570483-8DF6-416D-A6DC-4C709DB57201}" dt="2020-07-01T12:44:00.323" v="6"/>
          <ac:spMkLst>
            <pc:docMk/>
            <pc:sldMk cId="785267768" sldId="257"/>
            <ac:spMk id="3" creationId="{9E8CC6F3-FAAD-4A66-922B-134DA6B5F500}"/>
          </ac:spMkLst>
        </pc:spChg>
      </pc:sldChg>
      <pc:sldChg chg="addSp modSp">
        <pc:chgData name="Sebastien Martin" userId="e16bbc64-aab8-4ce9-b0e4-dda008fb8cef" providerId="ADAL" clId="{F9570483-8DF6-416D-A6DC-4C709DB57201}" dt="2020-07-01T13:05:43.808" v="22"/>
        <pc:sldMkLst>
          <pc:docMk/>
          <pc:sldMk cId="98759267" sldId="258"/>
        </pc:sldMkLst>
        <pc:spChg chg="mod">
          <ac:chgData name="Sebastien Martin" userId="e16bbc64-aab8-4ce9-b0e4-dda008fb8cef" providerId="ADAL" clId="{F9570483-8DF6-416D-A6DC-4C709DB57201}" dt="2020-07-01T13:05:43.808" v="22"/>
          <ac:spMkLst>
            <pc:docMk/>
            <pc:sldMk cId="98759267" sldId="258"/>
            <ac:spMk id="3" creationId="{1BD76F33-0CD5-48CC-BBB4-DDB18F39E19F}"/>
          </ac:spMkLst>
        </pc:spChg>
        <pc:picChg chg="add">
          <ac:chgData name="Sebastien Martin" userId="e16bbc64-aab8-4ce9-b0e4-dda008fb8cef" providerId="ADAL" clId="{F9570483-8DF6-416D-A6DC-4C709DB57201}" dt="2020-07-01T12:32:19.459" v="3"/>
          <ac:picMkLst>
            <pc:docMk/>
            <pc:sldMk cId="98759267" sldId="258"/>
            <ac:picMk id="4" creationId="{2629F5A7-0CB9-43A5-AEBA-57FEDB4FE7D8}"/>
          </ac:picMkLst>
        </pc:picChg>
      </pc:sldChg>
      <pc:sldChg chg="modSp">
        <pc:chgData name="Sebastien Martin" userId="e16bbc64-aab8-4ce9-b0e4-dda008fb8cef" providerId="ADAL" clId="{F9570483-8DF6-416D-A6DC-4C709DB57201}" dt="2020-07-01T13:59:11.415" v="31" actId="207"/>
        <pc:sldMkLst>
          <pc:docMk/>
          <pc:sldMk cId="1547575731" sldId="259"/>
        </pc:sldMkLst>
        <pc:spChg chg="mod">
          <ac:chgData name="Sebastien Martin" userId="e16bbc64-aab8-4ce9-b0e4-dda008fb8cef" providerId="ADAL" clId="{F9570483-8DF6-416D-A6DC-4C709DB57201}" dt="2020-07-01T13:59:11.415" v="31" actId="207"/>
          <ac:spMkLst>
            <pc:docMk/>
            <pc:sldMk cId="1547575731" sldId="259"/>
            <ac:spMk id="3" creationId="{CC88863A-5999-4B92-B196-6053018EE4AA}"/>
          </ac:spMkLst>
        </pc:spChg>
      </pc:sldChg>
      <pc:sldChg chg="addSp delSp modSp">
        <pc:chgData name="Sebastien Martin" userId="e16bbc64-aab8-4ce9-b0e4-dda008fb8cef" providerId="ADAL" clId="{F9570483-8DF6-416D-A6DC-4C709DB57201}" dt="2020-07-01T12:41:24.171" v="4"/>
        <pc:sldMkLst>
          <pc:docMk/>
          <pc:sldMk cId="1264359161" sldId="260"/>
        </pc:sldMkLst>
        <pc:spChg chg="del">
          <ac:chgData name="Sebastien Martin" userId="e16bbc64-aab8-4ce9-b0e4-dda008fb8cef" providerId="ADAL" clId="{F9570483-8DF6-416D-A6DC-4C709DB57201}" dt="2020-07-01T12:41:24.171" v="4"/>
          <ac:spMkLst>
            <pc:docMk/>
            <pc:sldMk cId="1264359161" sldId="260"/>
            <ac:spMk id="3" creationId="{953BA0F4-B1E8-4B9C-B04A-8A3AA0D5FE61}"/>
          </ac:spMkLst>
        </pc:spChg>
        <pc:picChg chg="add mod">
          <ac:chgData name="Sebastien Martin" userId="e16bbc64-aab8-4ce9-b0e4-dda008fb8cef" providerId="ADAL" clId="{F9570483-8DF6-416D-A6DC-4C709DB57201}" dt="2020-07-01T12:41:24.171" v="4"/>
          <ac:picMkLst>
            <pc:docMk/>
            <pc:sldMk cId="1264359161" sldId="260"/>
            <ac:picMk id="4" creationId="{5C660AD4-36CA-436C-BE66-5C7AF582869E}"/>
          </ac:picMkLst>
        </pc:picChg>
      </pc:sldChg>
      <pc:sldChg chg="addSp">
        <pc:chgData name="Sebastien Martin" userId="e16bbc64-aab8-4ce9-b0e4-dda008fb8cef" providerId="ADAL" clId="{F9570483-8DF6-416D-A6DC-4C709DB57201}" dt="2020-07-01T13:18:43.434" v="27"/>
        <pc:sldMkLst>
          <pc:docMk/>
          <pc:sldMk cId="139270608" sldId="261"/>
        </pc:sldMkLst>
        <pc:picChg chg="add">
          <ac:chgData name="Sebastien Martin" userId="e16bbc64-aab8-4ce9-b0e4-dda008fb8cef" providerId="ADAL" clId="{F9570483-8DF6-416D-A6DC-4C709DB57201}" dt="2020-07-01T13:18:43.434" v="27"/>
          <ac:picMkLst>
            <pc:docMk/>
            <pc:sldMk cId="139270608" sldId="261"/>
            <ac:picMk id="4" creationId="{D7B2A3DC-9DAE-42C4-8655-A0ED41BE2F22}"/>
          </ac:picMkLst>
        </pc:picChg>
      </pc:sldChg>
      <pc:sldChg chg="addSp delSp modSp">
        <pc:chgData name="Sebastien Martin" userId="e16bbc64-aab8-4ce9-b0e4-dda008fb8cef" providerId="ADAL" clId="{F9570483-8DF6-416D-A6DC-4C709DB57201}" dt="2020-07-01T13:15:58" v="26" actId="767"/>
        <pc:sldMkLst>
          <pc:docMk/>
          <pc:sldMk cId="3663127601" sldId="263"/>
        </pc:sldMkLst>
        <pc:spChg chg="del">
          <ac:chgData name="Sebastien Martin" userId="e16bbc64-aab8-4ce9-b0e4-dda008fb8cef" providerId="ADAL" clId="{F9570483-8DF6-416D-A6DC-4C709DB57201}" dt="2020-07-01T13:12:15.445" v="23"/>
          <ac:spMkLst>
            <pc:docMk/>
            <pc:sldMk cId="3663127601" sldId="263"/>
            <ac:spMk id="3" creationId="{70A3A2D5-F301-4135-B871-26131897C8E5}"/>
          </ac:spMkLst>
        </pc:spChg>
        <pc:spChg chg="add mod">
          <ac:chgData name="Sebastien Martin" userId="e16bbc64-aab8-4ce9-b0e4-dda008fb8cef" providerId="ADAL" clId="{F9570483-8DF6-416D-A6DC-4C709DB57201}" dt="2020-07-01T13:14:26.560" v="24" actId="767"/>
          <ac:spMkLst>
            <pc:docMk/>
            <pc:sldMk cId="3663127601" sldId="263"/>
            <ac:spMk id="5" creationId="{94B5CDDC-F1F1-4B59-8A0A-3C909A3EA8A5}"/>
          </ac:spMkLst>
        </pc:spChg>
        <pc:spChg chg="add mod">
          <ac:chgData name="Sebastien Martin" userId="e16bbc64-aab8-4ce9-b0e4-dda008fb8cef" providerId="ADAL" clId="{F9570483-8DF6-416D-A6DC-4C709DB57201}" dt="2020-07-01T13:14:43.245" v="25"/>
          <ac:spMkLst>
            <pc:docMk/>
            <pc:sldMk cId="3663127601" sldId="263"/>
            <ac:spMk id="6" creationId="{724F6A45-7917-46B9-9EA2-BF03C39BBD24}"/>
          </ac:spMkLst>
        </pc:spChg>
        <pc:spChg chg="add mod">
          <ac:chgData name="Sebastien Martin" userId="e16bbc64-aab8-4ce9-b0e4-dda008fb8cef" providerId="ADAL" clId="{F9570483-8DF6-416D-A6DC-4C709DB57201}" dt="2020-07-01T13:15:58" v="26" actId="767"/>
          <ac:spMkLst>
            <pc:docMk/>
            <pc:sldMk cId="3663127601" sldId="263"/>
            <ac:spMk id="7" creationId="{AF9C2C5B-3C17-47E7-9930-51596DA90927}"/>
          </ac:spMkLst>
        </pc:spChg>
        <pc:picChg chg="add mod">
          <ac:chgData name="Sebastien Martin" userId="e16bbc64-aab8-4ce9-b0e4-dda008fb8cef" providerId="ADAL" clId="{F9570483-8DF6-416D-A6DC-4C709DB57201}" dt="2020-07-01T13:12:15.445" v="23"/>
          <ac:picMkLst>
            <pc:docMk/>
            <pc:sldMk cId="3663127601" sldId="263"/>
            <ac:picMk id="4" creationId="{C96FEC96-868B-45BF-85DA-1CA417F3D840}"/>
          </ac:picMkLst>
        </pc:picChg>
      </pc:sldChg>
      <pc:sldChg chg="modSp">
        <pc:chgData name="Sebastien Martin" userId="e16bbc64-aab8-4ce9-b0e4-dda008fb8cef" providerId="ADAL" clId="{F9570483-8DF6-416D-A6DC-4C709DB57201}" dt="2020-07-01T13:57:48.533" v="29"/>
        <pc:sldMkLst>
          <pc:docMk/>
          <pc:sldMk cId="2493817114" sldId="264"/>
        </pc:sldMkLst>
        <pc:spChg chg="mod">
          <ac:chgData name="Sebastien Martin" userId="e16bbc64-aab8-4ce9-b0e4-dda008fb8cef" providerId="ADAL" clId="{F9570483-8DF6-416D-A6DC-4C709DB57201}" dt="2020-07-01T13:57:48.533" v="29"/>
          <ac:spMkLst>
            <pc:docMk/>
            <pc:sldMk cId="2493817114" sldId="264"/>
            <ac:spMk id="3" creationId="{19A28E86-8B70-4BCE-AD79-C2E438A8ED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EA0A-C72B-454A-8EE2-9B9C84A6B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84F41-ABFD-42ED-9593-6FF9AD86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A9C-F534-4218-B7C7-0D3CD61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C6DA-FF66-445B-A615-D688F87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3319-0692-4459-A6EF-343C0CE5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7A16-A5CB-43D5-98F4-5800C1CA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0EDE-F74D-4866-95F8-68B290BB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84F8-FAC4-4856-B7AE-E5A0BB9C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729A-DC8F-4B86-96D0-AC916E40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A675-3B83-4ED6-A06C-5F62C0A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9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3B796-C14F-4FE6-8BB4-882D9787F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7734-1C56-4E4D-BEB0-23D87AD1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2721-0D94-455C-A27C-64F8AA6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840D-DA5C-46B7-ADFD-B833BF34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62EF-BA1C-4EBF-8245-F92FC7E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8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96D-7451-4B2B-95D3-B9207973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A885-8F16-4674-B3D2-D530C011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82C2-63FA-4AE1-BEEE-AA466C17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8103-9F14-4EA9-9AD5-0475914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35D9-1032-4F33-BC2F-2CCC01F5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4671-92DC-4EE2-9F41-BE9F204D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A93-31BA-4BE7-921E-0268E231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3658-940C-4AC4-833A-80AD4E3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1593-DBEF-4255-AC5F-D7F111C2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BD7D-C302-46EF-9090-D455109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C1AC-51A1-4B69-9BAB-28A38E0C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6A30-BDAA-4844-A51E-4907EB77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1A53-D594-4EFD-8548-A685ADAF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E305-CED5-43D2-B6D5-F1946A97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D274-E731-4EA2-9B04-58D201E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1A4E-9B22-4923-9ACE-52862CB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3108-F226-403D-9DC4-6990EC96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088D-C78F-4F19-8665-E4FF8A19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8C78-2489-4984-B9A5-F55074A5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57787-718A-4DB1-AF82-16D9DD95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8F9C3-B56C-48BE-9C3B-014D8D52F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A058B-CC93-4B01-A146-4D2BB249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8D46-ECF9-4B55-AB74-D627BE6F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9824D-3EE6-4862-986B-21B1EA3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A5A-5F4E-414D-BAFD-A7CD936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F7CDE-D562-4F6D-AB7D-2F08A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60EF5-3C58-4410-8D96-8697E9B4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F2D8-7E82-4AEC-BE6E-84CFE5CE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255BE-F391-49D6-8981-1A4D7082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C4126-AC1B-418A-A16C-219967EB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A6E4-62ED-4EB7-A6E1-E8358467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44F2-D541-48B1-84FB-FAFEC11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4430-6987-4ED4-8023-8B4B451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C855-39E1-4AD7-A80A-88140E0D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1DB8-9DDC-400C-9D72-D96707FB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5F10-72BB-4F13-A842-4CEBFE41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BE2C-CD96-4C72-BBEF-A7C60642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E53D-D359-4881-9E85-55900E63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F1EB2-CD7E-4FD7-A4AC-D5BA45096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74BA-665F-4B86-BA25-D39454A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E573-B2B6-4222-BA27-6BA7C07E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2D21-C920-40CA-8801-789E758C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EADF-1656-4833-A25C-8246C73C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9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21BC9-B1A0-4B19-8694-A46BDB0D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253D-0080-4463-A69F-FB728F91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D948-DDB4-43C0-8E32-C14840239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8B8A-DD2B-4203-8016-EC01F0EFD829}" type="datetimeFigureOut">
              <a:rPr lang="fr-FR" smtClean="0"/>
              <a:t>01/07/2020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A032-2B2D-430D-808B-F0B69E3A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8FC0-FFE0-41FE-8E8E-DD4796BE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plugin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C06A-F9F6-474C-A8BE-9BBDB56A0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F208-A4B2-4E76-8023-77BF40662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i="1" dirty="0"/>
              <a:t>	“The web has evolved. Finally, testing has too.”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27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BFF0-147F-40CA-BD70-16098B20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cypress</a:t>
            </a:r>
            <a:r>
              <a:rPr lang="fr-FR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6F33-0CD5-48CC-BBB4-DDB18F39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 Projet initié par Brian Mann en 2014 (après sondage aux développeurs)</a:t>
            </a:r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release en 2018</a:t>
            </a:r>
          </a:p>
          <a:p>
            <a:endParaRPr lang="fr-FR" dirty="0"/>
          </a:p>
          <a:p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many</a:t>
            </a:r>
            <a:r>
              <a:rPr lang="fr-FR" dirty="0"/>
              <a:t> open-source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(</a:t>
            </a:r>
            <a:r>
              <a:rPr lang="fr-FR" sz="2600" dirty="0"/>
              <a:t>Mocha, Chai, Chai-jQuery, </a:t>
            </a:r>
            <a:r>
              <a:rPr lang="fr-FR" sz="2600" dirty="0" err="1"/>
              <a:t>SinonJS</a:t>
            </a:r>
            <a:r>
              <a:rPr lang="fr-FR" sz="2600" dirty="0"/>
              <a:t> …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Javascript end-to-end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(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 et vue)</a:t>
            </a:r>
          </a:p>
          <a:p>
            <a:endParaRPr lang="fr-FR" dirty="0"/>
          </a:p>
          <a:p>
            <a:r>
              <a:rPr lang="fr-FR" dirty="0"/>
              <a:t> Free (sauf </a:t>
            </a:r>
            <a:r>
              <a:rPr lang="fr-FR" dirty="0" err="1"/>
              <a:t>dashboard</a:t>
            </a:r>
            <a:r>
              <a:rPr lang="fr-FR" dirty="0"/>
              <a:t> service) &amp; open-source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5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FEC96-868B-45BF-85DA-1CA417F3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93" y="1880710"/>
            <a:ext cx="5694263" cy="25040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4F6A45-7917-46B9-9EA2-BF03C39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21" y="442244"/>
            <a:ext cx="10515600" cy="1325563"/>
          </a:xfrm>
        </p:spPr>
        <p:txBody>
          <a:bodyPr/>
          <a:lstStyle/>
          <a:p>
            <a:r>
              <a:rPr lang="fr-FR" dirty="0"/>
              <a:t>2) Grandi en popularité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C2C5B-3C17-47E7-9930-51596DA90927}"/>
              </a:ext>
            </a:extLst>
          </p:cNvPr>
          <p:cNvSpPr txBox="1"/>
          <p:nvPr/>
        </p:nvSpPr>
        <p:spPr>
          <a:xfrm>
            <a:off x="1707614" y="5045725"/>
            <a:ext cx="526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Demand</a:t>
            </a:r>
            <a:r>
              <a:rPr lang="fr-FR" dirty="0"/>
              <a:t> of </a:t>
            </a:r>
            <a:r>
              <a:rPr lang="fr-FR" dirty="0" err="1"/>
              <a:t>Skill</a:t>
            </a:r>
            <a:r>
              <a:rPr lang="fr-FR" dirty="0"/>
              <a:t> in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</a:t>
            </a:r>
            <a:r>
              <a:rPr lang="fr-FR" dirty="0" err="1"/>
              <a:t>increased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2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1B39-AA25-414B-8112-F7CEDD42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60AD4-36CA-436C-BE66-5C7AF582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435"/>
            <a:ext cx="10515600" cy="3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C07-262C-4BBE-940F-1975E42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Compare </a:t>
            </a:r>
            <a:r>
              <a:rPr lang="fr-FR" dirty="0" err="1"/>
              <a:t>Cypress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tools on the </a:t>
            </a:r>
            <a:r>
              <a:rPr lang="fr-FR" dirty="0" err="1"/>
              <a:t>market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C6F3-FAAD-4A66-922B-134DA6B5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/>
              <a:t>Architecture optimisé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(ex :</a:t>
            </a:r>
            <a:r>
              <a:rPr lang="fr-FR" dirty="0" err="1"/>
              <a:t>selenium</a:t>
            </a:r>
            <a:r>
              <a:rPr lang="fr-FR" dirty="0"/>
              <a:t>) use </a:t>
            </a:r>
            <a:r>
              <a:rPr lang="en-US" dirty="0"/>
              <a:t>a web driver that remotely executes commands</a:t>
            </a:r>
          </a:p>
          <a:p>
            <a:r>
              <a:rPr lang="fr-FR" dirty="0"/>
              <a:t> </a:t>
            </a:r>
            <a:r>
              <a:rPr lang="en-US" dirty="0"/>
              <a:t>Cypress runs in the same run-loop as your parent application (dans le </a:t>
            </a:r>
            <a:r>
              <a:rPr lang="en-US" dirty="0" err="1"/>
              <a:t>navigateur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Asynchrone</a:t>
            </a:r>
            <a:r>
              <a:rPr lang="en-US" dirty="0"/>
              <a:t> (+ facile pour tester les app web async = </a:t>
            </a:r>
            <a:r>
              <a:rPr lang="en-US" dirty="0" err="1"/>
              <a:t>angularjs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26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0F83-CC6F-4FBC-97E5-BDACBD34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AC26-0B32-451B-A99A-51241C92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2) Simple à utiliser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Simple à installer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n’y a pas de </a:t>
            </a:r>
            <a:r>
              <a:rPr lang="fr-FR" dirty="0" err="1"/>
              <a:t>retry</a:t>
            </a:r>
            <a:r>
              <a:rPr lang="fr-FR" dirty="0"/>
              <a:t>/timeout de requête à implémenter, ni de « </a:t>
            </a:r>
            <a:r>
              <a:rPr lang="fr-FR" dirty="0" err="1"/>
              <a:t>wrapper</a:t>
            </a:r>
            <a:r>
              <a:rPr lang="fr-FR" dirty="0"/>
              <a:t> » pour les tests end to 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2A3DC-9DAE-42C4-8655-A0ED41BE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667" y="2943225"/>
            <a:ext cx="6475795" cy="7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8BCF-4A34-44F1-9A3D-4AE153A0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5945-2534-4A83-BBA8-86F0A538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3) Diagnostique facile d’une erreur</a:t>
            </a:r>
          </a:p>
          <a:p>
            <a:pPr marL="0" indent="0">
              <a:buNone/>
            </a:pPr>
            <a:r>
              <a:rPr lang="fr-FR" dirty="0" err="1"/>
              <a:t>Selenium</a:t>
            </a:r>
            <a:r>
              <a:rPr lang="fr-FR" dirty="0"/>
              <a:t> : problème de code du test?, de production ? Coté server?</a:t>
            </a:r>
          </a:p>
          <a:p>
            <a:pPr marL="0" indent="0">
              <a:buNone/>
            </a:pPr>
            <a:r>
              <a:rPr lang="fr-FR" dirty="0"/>
              <a:t>Impression de </a:t>
            </a:r>
            <a:r>
              <a:rPr lang="fr-FR" dirty="0" err="1"/>
              <a:t>flackeness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02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4F93-FB0D-4845-AD78-CD0A0F43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de </a:t>
            </a:r>
            <a:r>
              <a:rPr lang="fr-FR" dirty="0" err="1"/>
              <a:t>cypress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863A-5999-4B92-B196-6053018E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des plugins</a:t>
            </a:r>
          </a:p>
          <a:p>
            <a:pPr marL="0" indent="0">
              <a:buNone/>
            </a:pPr>
            <a:r>
              <a:rPr lang="fr-F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https://docs.cypress.io/plugins/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57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3D7-F829-423F-84DD-9C78662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8E86-8B70-4BCE-AD79-C2E438A8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1) Record tests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Videos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Cypress</a:t>
            </a:r>
            <a:r>
              <a:rPr lang="fr-FR" dirty="0"/>
              <a:t>-image-snapshot</a:t>
            </a:r>
          </a:p>
          <a:p>
            <a:endParaRPr lang="fr-FR" dirty="0"/>
          </a:p>
          <a:p>
            <a:r>
              <a:rPr lang="fr-FR" dirty="0"/>
              <a:t>Utiliser </a:t>
            </a:r>
            <a:r>
              <a:rPr lang="fr-FR" dirty="0" err="1"/>
              <a:t>cy.ntlm</a:t>
            </a:r>
            <a:r>
              <a:rPr lang="fr-FR" dirty="0"/>
              <a:t> pour se loguer via l’authentification </a:t>
            </a:r>
            <a:r>
              <a:rPr lang="fr-FR" dirty="0" err="1"/>
              <a:t>windows</a:t>
            </a:r>
            <a:r>
              <a:rPr lang="fr-FR" dirty="0"/>
              <a:t> NTLM</a:t>
            </a:r>
          </a:p>
          <a:p>
            <a:endParaRPr lang="fr-FR" dirty="0"/>
          </a:p>
          <a:p>
            <a:r>
              <a:rPr lang="fr-FR" dirty="0"/>
              <a:t>Vérifier un fichier à télécharger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81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234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CYPRESS</vt:lpstr>
      <vt:lpstr>1)  What is cypress ?</vt:lpstr>
      <vt:lpstr>2) Grandi en popularité</vt:lpstr>
      <vt:lpstr>PowerPoint Presentation</vt:lpstr>
      <vt:lpstr>Compare Cypress with others tools on the market</vt:lpstr>
      <vt:lpstr>PowerPoint Presentation</vt:lpstr>
      <vt:lpstr>PowerPoint Presentation</vt:lpstr>
      <vt:lpstr>Features de cypress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Sebastien Martin</dc:creator>
  <cp:lastModifiedBy>Sebastien Martin</cp:lastModifiedBy>
  <cp:revision>1</cp:revision>
  <dcterms:created xsi:type="dcterms:W3CDTF">2020-06-12T13:55:00Z</dcterms:created>
  <dcterms:modified xsi:type="dcterms:W3CDTF">2020-07-01T13:59:42Z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sebastien.martin@avanade.com</vt:lpwstr>
  </property>
  <property fmtid="{D5CDD505-2E9C-101B-9397-08002B2CF9AE}" pid="5" name="MSIP_Label_236020b0-6d69-48c1-9bb5-c586c1062b70_SetDate">
    <vt:lpwstr>2020-06-15T09:14:32.0867329Z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7e6e5dd6-10c5-4ea7-b9ed-2bbdb1fe5b03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sebastien.martin@avanade.com</vt:lpwstr>
  </property>
  <property fmtid="{D5CDD505-2E9C-101B-9397-08002B2CF9AE}" pid="13" name="MSIP_Label_5fae8262-b78e-4366-8929-a5d6aac95320_SetDate">
    <vt:lpwstr>2020-06-15T09:14:32.0867329Z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7e6e5dd6-10c5-4ea7-b9ed-2bbdb1fe5b03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