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570483-8DF6-416D-A6DC-4C709DB57201}" v="2" dt="2020-06-12T13:55:07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en Martin" userId="e16bbc64-aab8-4ce9-b0e4-dda008fb8cef" providerId="ADAL" clId="{F9570483-8DF6-416D-A6DC-4C709DB57201}"/>
    <pc:docChg chg="addSld modSld">
      <pc:chgData name="Sebastien Martin" userId="e16bbc64-aab8-4ce9-b0e4-dda008fb8cef" providerId="ADAL" clId="{F9570483-8DF6-416D-A6DC-4C709DB57201}" dt="2020-06-12T13:55:07.985" v="1"/>
      <pc:docMkLst>
        <pc:docMk/>
      </pc:docMkLst>
      <pc:sldChg chg="add">
        <pc:chgData name="Sebastien Martin" userId="e16bbc64-aab8-4ce9-b0e4-dda008fb8cef" providerId="ADAL" clId="{F9570483-8DF6-416D-A6DC-4C709DB57201}" dt="2020-06-12T13:55:05.223" v="0"/>
        <pc:sldMkLst>
          <pc:docMk/>
          <pc:sldMk cId="3927031908" sldId="256"/>
        </pc:sldMkLst>
      </pc:sldChg>
      <pc:sldChg chg="add">
        <pc:chgData name="Sebastien Martin" userId="e16bbc64-aab8-4ce9-b0e4-dda008fb8cef" providerId="ADAL" clId="{F9570483-8DF6-416D-A6DC-4C709DB57201}" dt="2020-06-12T13:55:07.985" v="1"/>
        <pc:sldMkLst>
          <pc:docMk/>
          <pc:sldMk cId="785267768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EA0A-C72B-454A-8EE2-9B9C84A6B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84F41-ABFD-42ED-9593-6FF9AD86C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2A9C-F534-4218-B7C7-0D3CD61B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FC6DA-FF66-445B-A615-D688F878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13319-0692-4459-A6EF-343C0CE5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5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7A16-A5CB-43D5-98F4-5800C1CA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A0EDE-F74D-4866-95F8-68B290BBC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984F8-FAC4-4856-B7AE-E5A0BB9C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6729A-DC8F-4B86-96D0-AC916E40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FA675-3B83-4ED6-A06C-5F62C0A0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39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3B796-C14F-4FE6-8BB4-882D9787F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17734-1C56-4E4D-BEB0-23D87AD1F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D2721-0D94-455C-A27C-64F8AA6C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840D-DA5C-46B7-ADFD-B833BF34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F62EF-BA1C-4EBF-8245-F92FC7E4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89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996D-7451-4B2B-95D3-B9207973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1A885-8F16-4674-B3D2-D530C011C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082C2-63FA-4AE1-BEEE-AA466C17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F8103-9F14-4EA9-9AD5-0475914D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735D9-1032-4F33-BC2F-2CCC01F5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77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4671-92DC-4EE2-9F41-BE9F204D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13A93-31BA-4BE7-921E-0268E231F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63658-940C-4AC4-833A-80AD4E34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1593-DBEF-4255-AC5F-D7F111C2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9BD7D-C302-46EF-9090-D4551091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62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C1AC-51A1-4B69-9BAB-28A38E0C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D6A30-BDAA-4844-A51E-4907EB774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21A53-D594-4EFD-8548-A685ADAF7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0E305-CED5-43D2-B6D5-F1946A97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0D274-E731-4EA2-9B04-58D201E8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C1A4E-9B22-4923-9ACE-52862CB1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58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3108-F226-403D-9DC4-6990EC966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4088D-C78F-4F19-8665-E4FF8A190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38C78-2489-4984-B9A5-F55074A5A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257787-718A-4DB1-AF82-16D9DD952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8F9C3-B56C-48BE-9C3B-014D8D52F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0A058B-CC93-4B01-A146-4D2BB249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08D46-ECF9-4B55-AB74-D627BE6F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9824D-3EE6-4862-986B-21B1EA3F3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59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4A5A-5F4E-414D-BAFD-A7CD9364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F7CDE-D562-4F6D-AB7D-2F08AD1B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60EF5-3C58-4410-8D96-8697E9B4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CF2D8-7E82-4AEC-BE6E-84CFE5CE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74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3255BE-F391-49D6-8981-1A4D7082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6C4126-AC1B-418A-A16C-219967EB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FA6E4-62ED-4EB7-A6E1-E8358467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81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344F2-D541-48B1-84FB-FAFEC112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E4430-6987-4ED4-8023-8B4B451DC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1C855-39E1-4AD7-A80A-88140E0D2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11DB8-9DDC-400C-9D72-D96707FB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E5F10-72BB-4F13-A842-4CEBFE41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7BE2C-CD96-4C72-BBEF-A7C60642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94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E53D-D359-4881-9E85-55900E63A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F1EB2-CD7E-4FD7-A4AC-D5BA45096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274BA-665F-4B86-BA25-D39454A7A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DE573-B2B6-4222-BA27-6BA7C07E4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8B8A-DD2B-4203-8016-EC01F0EFD829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62D21-C920-40CA-8801-789E758C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6EADF-1656-4833-A25C-8246C73C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29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21BC9-B1A0-4B19-8694-A46BDB0D4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1253D-0080-4463-A69F-FB728F917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1D948-DDB4-43C0-8E32-C14840239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C8B8A-DD2B-4203-8016-EC01F0EFD829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BA032-2B2D-430D-808B-F0B69E3AF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28FC0-FFE0-41FE-8E8E-DD4796BEC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6ECF2-74E6-45D8-A2BB-FBCBF632F69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39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C06A-F9F6-474C-A8BE-9BBDB56A0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CYPRESS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FF208-A4B2-4E76-8023-77BF40662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Test end-to-end</a:t>
            </a:r>
          </a:p>
        </p:txBody>
      </p:sp>
    </p:spTree>
    <p:extLst>
      <p:ext uri="{BB962C8B-B14F-4D97-AF65-F5344CB8AC3E}">
        <p14:creationId xmlns:p14="http://schemas.microsoft.com/office/powerpoint/2010/main" val="392703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6C07-262C-4BBE-940F-1975E421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Compare </a:t>
            </a:r>
            <a:r>
              <a:rPr lang="fr-FR" dirty="0" err="1"/>
              <a:t>Cypress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others</a:t>
            </a:r>
            <a:r>
              <a:rPr lang="fr-FR" dirty="0"/>
              <a:t> </a:t>
            </a:r>
            <a:r>
              <a:rPr lang="fr-FR" dirty="0" err="1"/>
              <a:t>testing</a:t>
            </a:r>
            <a:r>
              <a:rPr lang="fr-FR" dirty="0"/>
              <a:t>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CC6F3-FAAD-4A66-922B-134DA6B5F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26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4039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CYPRESS</vt:lpstr>
      <vt:lpstr>Compare Cypress with others testing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CYPRESS</dc:title>
  <dc:creator>Sebastien Martin</dc:creator>
  <cp:lastModifiedBy>Sebastien Martin</cp:lastModifiedBy>
  <cp:revision>1</cp:revision>
  <dcterms:created xsi:type="dcterms:W3CDTF">2020-06-12T13:55:00Z</dcterms:created>
  <dcterms:modified xsi:type="dcterms:W3CDTF">2020-06-15T09:14:32Z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sebastien.martin@avanade.com</vt:lpwstr>
  </property>
  <property fmtid="{D5CDD505-2E9C-101B-9397-08002B2CF9AE}" pid="5" name="MSIP_Label_236020b0-6d69-48c1-9bb5-c586c1062b70_SetDate">
    <vt:lpwstr>2020-06-15T09:14:32.0867329Z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ActionId">
    <vt:lpwstr>7e6e5dd6-10c5-4ea7-b9ed-2bbdb1fe5b03</vt:lpwstr>
  </property>
  <property fmtid="{D5CDD505-2E9C-101B-9397-08002B2CF9AE}" pid="9" name="MSIP_Label_236020b0-6d69-48c1-9bb5-c586c1062b70_Extended_MSFT_Method">
    <vt:lpwstr>Automatic</vt:lpwstr>
  </property>
  <property fmtid="{D5CDD505-2E9C-101B-9397-08002B2CF9AE}" pid="10" name="MSIP_Label_5fae8262-b78e-4366-8929-a5d6aac95320_Enabled">
    <vt:lpwstr>True</vt:lpwstr>
  </property>
  <property fmtid="{D5CDD505-2E9C-101B-9397-08002B2CF9AE}" pid="11" name="MSIP_Label_5fae8262-b78e-4366-8929-a5d6aac95320_SiteId">
    <vt:lpwstr>cf36141c-ddd7-45a7-b073-111f66d0b30c</vt:lpwstr>
  </property>
  <property fmtid="{D5CDD505-2E9C-101B-9397-08002B2CF9AE}" pid="12" name="MSIP_Label_5fae8262-b78e-4366-8929-a5d6aac95320_Owner">
    <vt:lpwstr>sebastien.martin@avanade.com</vt:lpwstr>
  </property>
  <property fmtid="{D5CDD505-2E9C-101B-9397-08002B2CF9AE}" pid="13" name="MSIP_Label_5fae8262-b78e-4366-8929-a5d6aac95320_SetDate">
    <vt:lpwstr>2020-06-15T09:14:32.0867329Z</vt:lpwstr>
  </property>
  <property fmtid="{D5CDD505-2E9C-101B-9397-08002B2CF9AE}" pid="14" name="MSIP_Label_5fae8262-b78e-4366-8929-a5d6aac95320_Name">
    <vt:lpwstr>Recipients Have Full Control</vt:lpwstr>
  </property>
  <property fmtid="{D5CDD505-2E9C-101B-9397-08002B2CF9AE}" pid="15" name="MSIP_Label_5fae8262-b78e-4366-8929-a5d6aac95320_Application">
    <vt:lpwstr>Microsoft Azure Information Protection</vt:lpwstr>
  </property>
  <property fmtid="{D5CDD505-2E9C-101B-9397-08002B2CF9AE}" pid="16" name="MSIP_Label_5fae8262-b78e-4366-8929-a5d6aac95320_ActionId">
    <vt:lpwstr>7e6e5dd6-10c5-4ea7-b9ed-2bbdb1fe5b03</vt:lpwstr>
  </property>
  <property fmtid="{D5CDD505-2E9C-101B-9397-08002B2CF9AE}" pid="17" name="MSIP_Label_5fae8262-b78e-4366-8929-a5d6aac95320_Parent">
    <vt:lpwstr>236020b0-6d69-48c1-9bb5-c586c1062b70</vt:lpwstr>
  </property>
  <property fmtid="{D5CDD505-2E9C-101B-9397-08002B2CF9AE}" pid="18" name="MSIP_Label_5fae8262-b78e-4366-8929-a5d6aac95320_Extended_MSFT_Method">
    <vt:lpwstr>Automatic</vt:lpwstr>
  </property>
  <property fmtid="{D5CDD505-2E9C-101B-9397-08002B2CF9AE}" pid="19" name="Sensitivity">
    <vt:lpwstr>Confidential Recipients Have Full Control</vt:lpwstr>
  </property>
</Properties>
</file>