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2" r:id="rId5"/>
    <p:sldId id="267" r:id="rId6"/>
    <p:sldId id="268" r:id="rId7"/>
    <p:sldId id="270" r:id="rId8"/>
    <p:sldId id="263" r:id="rId9"/>
    <p:sldId id="265" r:id="rId10"/>
    <p:sldId id="257" r:id="rId11"/>
    <p:sldId id="266" r:id="rId12"/>
    <p:sldId id="261" r:id="rId13"/>
    <p:sldId id="273" r:id="rId14"/>
    <p:sldId id="260" r:id="rId15"/>
    <p:sldId id="262" r:id="rId16"/>
    <p:sldId id="274" r:id="rId17"/>
    <p:sldId id="259" r:id="rId18"/>
    <p:sldId id="264" r:id="rId19"/>
    <p:sldId id="27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70483-8DF6-416D-A6DC-4C709DB57201}" v="32" dt="2020-07-01T13:59:11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en Martin" userId="e16bbc64-aab8-4ce9-b0e4-dda008fb8cef" providerId="ADAL" clId="{F9570483-8DF6-416D-A6DC-4C709DB57201}"/>
    <pc:docChg chg="addSld modSld">
      <pc:chgData name="Sebastien Martin" userId="e16bbc64-aab8-4ce9-b0e4-dda008fb8cef" providerId="ADAL" clId="{F9570483-8DF6-416D-A6DC-4C709DB57201}" dt="2020-07-01T13:59:11.415" v="31" actId="207"/>
      <pc:docMkLst>
        <pc:docMk/>
      </pc:docMkLst>
      <pc:sldChg chg="modSp add">
        <pc:chgData name="Sebastien Martin" userId="e16bbc64-aab8-4ce9-b0e4-dda008fb8cef" providerId="ADAL" clId="{F9570483-8DF6-416D-A6DC-4C709DB57201}" dt="2020-07-01T12:29:42.260" v="2"/>
        <pc:sldMkLst>
          <pc:docMk/>
          <pc:sldMk cId="3927031908" sldId="256"/>
        </pc:sldMkLst>
        <pc:spChg chg="mod">
          <ac:chgData name="Sebastien Martin" userId="e16bbc64-aab8-4ce9-b0e4-dda008fb8cef" providerId="ADAL" clId="{F9570483-8DF6-416D-A6DC-4C709DB57201}" dt="2020-07-01T12:29:42.260" v="2"/>
          <ac:spMkLst>
            <pc:docMk/>
            <pc:sldMk cId="3927031908" sldId="256"/>
            <ac:spMk id="3" creationId="{B23FF208-A4B2-4E76-8023-77BF40662411}"/>
          </ac:spMkLst>
        </pc:spChg>
      </pc:sldChg>
      <pc:sldChg chg="modSp add">
        <pc:chgData name="Sebastien Martin" userId="e16bbc64-aab8-4ce9-b0e4-dda008fb8cef" providerId="ADAL" clId="{F9570483-8DF6-416D-A6DC-4C709DB57201}" dt="2020-07-01T12:44:00.323" v="6"/>
        <pc:sldMkLst>
          <pc:docMk/>
          <pc:sldMk cId="785267768" sldId="257"/>
        </pc:sldMkLst>
        <pc:spChg chg="mod">
          <ac:chgData name="Sebastien Martin" userId="e16bbc64-aab8-4ce9-b0e4-dda008fb8cef" providerId="ADAL" clId="{F9570483-8DF6-416D-A6DC-4C709DB57201}" dt="2020-07-01T12:44:00.323" v="6"/>
          <ac:spMkLst>
            <pc:docMk/>
            <pc:sldMk cId="785267768" sldId="257"/>
            <ac:spMk id="3" creationId="{9E8CC6F3-FAAD-4A66-922B-134DA6B5F500}"/>
          </ac:spMkLst>
        </pc:spChg>
      </pc:sldChg>
      <pc:sldChg chg="addSp modSp">
        <pc:chgData name="Sebastien Martin" userId="e16bbc64-aab8-4ce9-b0e4-dda008fb8cef" providerId="ADAL" clId="{F9570483-8DF6-416D-A6DC-4C709DB57201}" dt="2020-07-01T13:05:43.808" v="22"/>
        <pc:sldMkLst>
          <pc:docMk/>
          <pc:sldMk cId="98759267" sldId="258"/>
        </pc:sldMkLst>
        <pc:spChg chg="mod">
          <ac:chgData name="Sebastien Martin" userId="e16bbc64-aab8-4ce9-b0e4-dda008fb8cef" providerId="ADAL" clId="{F9570483-8DF6-416D-A6DC-4C709DB57201}" dt="2020-07-01T13:05:43.808" v="22"/>
          <ac:spMkLst>
            <pc:docMk/>
            <pc:sldMk cId="98759267" sldId="258"/>
            <ac:spMk id="3" creationId="{1BD76F33-0CD5-48CC-BBB4-DDB18F39E19F}"/>
          </ac:spMkLst>
        </pc:spChg>
        <pc:picChg chg="add">
          <ac:chgData name="Sebastien Martin" userId="e16bbc64-aab8-4ce9-b0e4-dda008fb8cef" providerId="ADAL" clId="{F9570483-8DF6-416D-A6DC-4C709DB57201}" dt="2020-07-01T12:32:19.459" v="3"/>
          <ac:picMkLst>
            <pc:docMk/>
            <pc:sldMk cId="98759267" sldId="258"/>
            <ac:picMk id="4" creationId="{2629F5A7-0CB9-43A5-AEBA-57FEDB4FE7D8}"/>
          </ac:picMkLst>
        </pc:picChg>
      </pc:sldChg>
      <pc:sldChg chg="modSp">
        <pc:chgData name="Sebastien Martin" userId="e16bbc64-aab8-4ce9-b0e4-dda008fb8cef" providerId="ADAL" clId="{F9570483-8DF6-416D-A6DC-4C709DB57201}" dt="2020-07-01T13:59:11.415" v="31" actId="207"/>
        <pc:sldMkLst>
          <pc:docMk/>
          <pc:sldMk cId="1547575731" sldId="259"/>
        </pc:sldMkLst>
        <pc:spChg chg="mod">
          <ac:chgData name="Sebastien Martin" userId="e16bbc64-aab8-4ce9-b0e4-dda008fb8cef" providerId="ADAL" clId="{F9570483-8DF6-416D-A6DC-4C709DB57201}" dt="2020-07-01T13:59:11.415" v="31" actId="207"/>
          <ac:spMkLst>
            <pc:docMk/>
            <pc:sldMk cId="1547575731" sldId="259"/>
            <ac:spMk id="3" creationId="{CC88863A-5999-4B92-B196-6053018EE4AA}"/>
          </ac:spMkLst>
        </pc:spChg>
      </pc:sldChg>
      <pc:sldChg chg="addSp delSp modSp">
        <pc:chgData name="Sebastien Martin" userId="e16bbc64-aab8-4ce9-b0e4-dda008fb8cef" providerId="ADAL" clId="{F9570483-8DF6-416D-A6DC-4C709DB57201}" dt="2020-07-01T12:41:24.171" v="4"/>
        <pc:sldMkLst>
          <pc:docMk/>
          <pc:sldMk cId="1264359161" sldId="260"/>
        </pc:sldMkLst>
        <pc:spChg chg="del">
          <ac:chgData name="Sebastien Martin" userId="e16bbc64-aab8-4ce9-b0e4-dda008fb8cef" providerId="ADAL" clId="{F9570483-8DF6-416D-A6DC-4C709DB57201}" dt="2020-07-01T12:41:24.171" v="4"/>
          <ac:spMkLst>
            <pc:docMk/>
            <pc:sldMk cId="1264359161" sldId="260"/>
            <ac:spMk id="3" creationId="{953BA0F4-B1E8-4B9C-B04A-8A3AA0D5FE61}"/>
          </ac:spMkLst>
        </pc:spChg>
        <pc:picChg chg="add mod">
          <ac:chgData name="Sebastien Martin" userId="e16bbc64-aab8-4ce9-b0e4-dda008fb8cef" providerId="ADAL" clId="{F9570483-8DF6-416D-A6DC-4C709DB57201}" dt="2020-07-01T12:41:24.171" v="4"/>
          <ac:picMkLst>
            <pc:docMk/>
            <pc:sldMk cId="1264359161" sldId="260"/>
            <ac:picMk id="4" creationId="{5C660AD4-36CA-436C-BE66-5C7AF582869E}"/>
          </ac:picMkLst>
        </pc:picChg>
      </pc:sldChg>
      <pc:sldChg chg="addSp">
        <pc:chgData name="Sebastien Martin" userId="e16bbc64-aab8-4ce9-b0e4-dda008fb8cef" providerId="ADAL" clId="{F9570483-8DF6-416D-A6DC-4C709DB57201}" dt="2020-07-01T13:18:43.434" v="27"/>
        <pc:sldMkLst>
          <pc:docMk/>
          <pc:sldMk cId="139270608" sldId="261"/>
        </pc:sldMkLst>
        <pc:picChg chg="add">
          <ac:chgData name="Sebastien Martin" userId="e16bbc64-aab8-4ce9-b0e4-dda008fb8cef" providerId="ADAL" clId="{F9570483-8DF6-416D-A6DC-4C709DB57201}" dt="2020-07-01T13:18:43.434" v="27"/>
          <ac:picMkLst>
            <pc:docMk/>
            <pc:sldMk cId="139270608" sldId="261"/>
            <ac:picMk id="4" creationId="{D7B2A3DC-9DAE-42C4-8655-A0ED41BE2F22}"/>
          </ac:picMkLst>
        </pc:picChg>
      </pc:sldChg>
      <pc:sldChg chg="addSp delSp modSp">
        <pc:chgData name="Sebastien Martin" userId="e16bbc64-aab8-4ce9-b0e4-dda008fb8cef" providerId="ADAL" clId="{F9570483-8DF6-416D-A6DC-4C709DB57201}" dt="2020-07-01T13:15:58" v="26" actId="767"/>
        <pc:sldMkLst>
          <pc:docMk/>
          <pc:sldMk cId="3663127601" sldId="263"/>
        </pc:sldMkLst>
        <pc:spChg chg="del">
          <ac:chgData name="Sebastien Martin" userId="e16bbc64-aab8-4ce9-b0e4-dda008fb8cef" providerId="ADAL" clId="{F9570483-8DF6-416D-A6DC-4C709DB57201}" dt="2020-07-01T13:12:15.445" v="23"/>
          <ac:spMkLst>
            <pc:docMk/>
            <pc:sldMk cId="3663127601" sldId="263"/>
            <ac:spMk id="3" creationId="{70A3A2D5-F301-4135-B871-26131897C8E5}"/>
          </ac:spMkLst>
        </pc:spChg>
        <pc:spChg chg="add mod">
          <ac:chgData name="Sebastien Martin" userId="e16bbc64-aab8-4ce9-b0e4-dda008fb8cef" providerId="ADAL" clId="{F9570483-8DF6-416D-A6DC-4C709DB57201}" dt="2020-07-01T13:14:26.560" v="24" actId="767"/>
          <ac:spMkLst>
            <pc:docMk/>
            <pc:sldMk cId="3663127601" sldId="263"/>
            <ac:spMk id="5" creationId="{94B5CDDC-F1F1-4B59-8A0A-3C909A3EA8A5}"/>
          </ac:spMkLst>
        </pc:spChg>
        <pc:spChg chg="add mod">
          <ac:chgData name="Sebastien Martin" userId="e16bbc64-aab8-4ce9-b0e4-dda008fb8cef" providerId="ADAL" clId="{F9570483-8DF6-416D-A6DC-4C709DB57201}" dt="2020-07-01T13:14:43.245" v="25"/>
          <ac:spMkLst>
            <pc:docMk/>
            <pc:sldMk cId="3663127601" sldId="263"/>
            <ac:spMk id="6" creationId="{724F6A45-7917-46B9-9EA2-BF03C39BBD24}"/>
          </ac:spMkLst>
        </pc:spChg>
        <pc:spChg chg="add mod">
          <ac:chgData name="Sebastien Martin" userId="e16bbc64-aab8-4ce9-b0e4-dda008fb8cef" providerId="ADAL" clId="{F9570483-8DF6-416D-A6DC-4C709DB57201}" dt="2020-07-01T13:15:58" v="26" actId="767"/>
          <ac:spMkLst>
            <pc:docMk/>
            <pc:sldMk cId="3663127601" sldId="263"/>
            <ac:spMk id="7" creationId="{AF9C2C5B-3C17-47E7-9930-51596DA90927}"/>
          </ac:spMkLst>
        </pc:spChg>
        <pc:picChg chg="add mod">
          <ac:chgData name="Sebastien Martin" userId="e16bbc64-aab8-4ce9-b0e4-dda008fb8cef" providerId="ADAL" clId="{F9570483-8DF6-416D-A6DC-4C709DB57201}" dt="2020-07-01T13:12:15.445" v="23"/>
          <ac:picMkLst>
            <pc:docMk/>
            <pc:sldMk cId="3663127601" sldId="263"/>
            <ac:picMk id="4" creationId="{C96FEC96-868B-45BF-85DA-1CA417F3D840}"/>
          </ac:picMkLst>
        </pc:picChg>
      </pc:sldChg>
      <pc:sldChg chg="modSp">
        <pc:chgData name="Sebastien Martin" userId="e16bbc64-aab8-4ce9-b0e4-dda008fb8cef" providerId="ADAL" clId="{F9570483-8DF6-416D-A6DC-4C709DB57201}" dt="2020-07-01T13:57:48.533" v="29"/>
        <pc:sldMkLst>
          <pc:docMk/>
          <pc:sldMk cId="2493817114" sldId="264"/>
        </pc:sldMkLst>
        <pc:spChg chg="mod">
          <ac:chgData name="Sebastien Martin" userId="e16bbc64-aab8-4ce9-b0e4-dda008fb8cef" providerId="ADAL" clId="{F9570483-8DF6-416D-A6DC-4C709DB57201}" dt="2020-07-01T13:57:48.533" v="29"/>
          <ac:spMkLst>
            <pc:docMk/>
            <pc:sldMk cId="2493817114" sldId="264"/>
            <ac:spMk id="3" creationId="{19A28E86-8B70-4BCE-AD79-C2E438A8ED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EA0A-C72B-454A-8EE2-9B9C84A6B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84F41-ABFD-42ED-9593-6FF9AD86C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A9C-F534-4218-B7C7-0D3CD61B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C6DA-FF66-445B-A615-D688F87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3319-0692-4459-A6EF-343C0CE5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5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7A16-A5CB-43D5-98F4-5800C1CA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A0EDE-F74D-4866-95F8-68B290BB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84F8-FAC4-4856-B7AE-E5A0BB9C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729A-DC8F-4B86-96D0-AC916E40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A675-3B83-4ED6-A06C-5F62C0A0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39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3B796-C14F-4FE6-8BB4-882D9787F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17734-1C56-4E4D-BEB0-23D87AD1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2721-0D94-455C-A27C-64F8AA6C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840D-DA5C-46B7-ADFD-B833BF34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62EF-BA1C-4EBF-8245-F92FC7E4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8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996D-7451-4B2B-95D3-B9207973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A885-8F16-4674-B3D2-D530C011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82C2-63FA-4AE1-BEEE-AA466C17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8103-9F14-4EA9-9AD5-0475914D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735D9-1032-4F33-BC2F-2CCC01F5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7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4671-92DC-4EE2-9F41-BE9F204D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3A93-31BA-4BE7-921E-0268E231F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3658-940C-4AC4-833A-80AD4E34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1593-DBEF-4255-AC5F-D7F111C2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BD7D-C302-46EF-9090-D4551091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6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C1AC-51A1-4B69-9BAB-28A38E0C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6A30-BDAA-4844-A51E-4907EB774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21A53-D594-4EFD-8548-A685ADAF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E305-CED5-43D2-B6D5-F1946A97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D274-E731-4EA2-9B04-58D201E8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1A4E-9B22-4923-9ACE-52862CB1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5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3108-F226-403D-9DC4-6990EC96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4088D-C78F-4F19-8665-E4FF8A19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38C78-2489-4984-B9A5-F55074A5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57787-718A-4DB1-AF82-16D9DD952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8F9C3-B56C-48BE-9C3B-014D8D52F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A058B-CC93-4B01-A146-4D2BB249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08D46-ECF9-4B55-AB74-D627BE6F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9824D-3EE6-4862-986B-21B1EA3F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5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4A5A-5F4E-414D-BAFD-A7CD9364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F7CDE-D562-4F6D-AB7D-2F08AD1B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60EF5-3C58-4410-8D96-8697E9B4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CF2D8-7E82-4AEC-BE6E-84CFE5CE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255BE-F391-49D6-8981-1A4D7082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C4126-AC1B-418A-A16C-219967EB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FA6E4-62ED-4EB7-A6E1-E8358467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81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44F2-D541-48B1-84FB-FAFEC112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4430-6987-4ED4-8023-8B4B451D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1C855-39E1-4AD7-A80A-88140E0D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1DB8-9DDC-400C-9D72-D96707FB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E5F10-72BB-4F13-A842-4CEBFE41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7BE2C-CD96-4C72-BBEF-A7C60642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94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E53D-D359-4881-9E85-55900E63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F1EB2-CD7E-4FD7-A4AC-D5BA45096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74BA-665F-4B86-BA25-D39454A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DE573-B2B6-4222-BA27-6BA7C07E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62D21-C920-40CA-8801-789E758C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6EADF-1656-4833-A25C-8246C73C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29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21BC9-B1A0-4B19-8694-A46BDB0D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253D-0080-4463-A69F-FB728F917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D948-DDB4-43C0-8E32-C14840239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8B8A-DD2B-4203-8016-EC01F0EFD829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A032-2B2D-430D-808B-F0B69E3A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8FC0-FFE0-41FE-8E8E-DD4796BEC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3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ypress.io/plugin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C06A-F9F6-474C-A8BE-9BBDB56A0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CYPRESS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FF208-A4B2-4E76-8023-77BF40662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i="1" dirty="0"/>
              <a:t>		“The web has evolved. Finally, testing has too.”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2703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C07-262C-4BBE-940F-1975E421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III) Compare </a:t>
            </a:r>
            <a:r>
              <a:rPr lang="fr-FR" u="sng" dirty="0" err="1"/>
              <a:t>Cypress</a:t>
            </a:r>
            <a:r>
              <a:rPr lang="fr-FR" u="sng" dirty="0"/>
              <a:t> </a:t>
            </a:r>
            <a:r>
              <a:rPr lang="fr-FR" u="sng" dirty="0" err="1"/>
              <a:t>with</a:t>
            </a:r>
            <a:r>
              <a:rPr lang="fr-FR" u="sng" dirty="0"/>
              <a:t> </a:t>
            </a:r>
            <a:r>
              <a:rPr lang="fr-FR" u="sng" dirty="0" err="1"/>
              <a:t>others</a:t>
            </a:r>
            <a:r>
              <a:rPr lang="fr-FR" u="sng" dirty="0"/>
              <a:t> tools on the </a:t>
            </a:r>
            <a:r>
              <a:rPr lang="fr-FR" u="sng" dirty="0" err="1"/>
              <a:t>market</a:t>
            </a:r>
            <a:endParaRPr lang="fr-F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C6F3-FAAD-4A66-922B-134DA6B5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fr-FR" dirty="0"/>
              <a:t>Architecture de </a:t>
            </a:r>
            <a:r>
              <a:rPr lang="fr-FR" dirty="0" err="1"/>
              <a:t>cypress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</a:t>
            </a:r>
            <a:r>
              <a:rPr lang="en-GB" dirty="0"/>
              <a:t>Les </a:t>
            </a:r>
            <a:r>
              <a:rPr lang="en-GB" dirty="0" err="1"/>
              <a:t>autres</a:t>
            </a:r>
            <a:r>
              <a:rPr lang="en-GB" dirty="0"/>
              <a:t> </a:t>
            </a:r>
            <a:r>
              <a:rPr lang="en-GB" dirty="0" err="1"/>
              <a:t>outils</a:t>
            </a:r>
            <a:r>
              <a:rPr lang="en-GB" dirty="0"/>
              <a:t> de tests (</a:t>
            </a:r>
            <a:r>
              <a:rPr lang="en-GB" dirty="0" err="1"/>
              <a:t>comme</a:t>
            </a:r>
            <a:r>
              <a:rPr lang="en-GB" dirty="0"/>
              <a:t> selenium </a:t>
            </a:r>
            <a:r>
              <a:rPr lang="en-GB" dirty="0" err="1"/>
              <a:t>utilisent</a:t>
            </a:r>
            <a:r>
              <a:rPr lang="en-GB" dirty="0"/>
              <a:t> un </a:t>
            </a:r>
            <a:r>
              <a:rPr lang="en-GB" dirty="0" err="1"/>
              <a:t>webdriver</a:t>
            </a:r>
            <a:r>
              <a:rPr lang="en-GB" dirty="0"/>
              <a:t> qui executant les </a:t>
            </a:r>
            <a:r>
              <a:rPr lang="en-GB" dirty="0" err="1"/>
              <a:t>commandes</a:t>
            </a:r>
            <a:r>
              <a:rPr lang="en-GB" dirty="0"/>
              <a:t> à distance.</a:t>
            </a:r>
          </a:p>
          <a:p>
            <a:endParaRPr lang="en-US" dirty="0"/>
          </a:p>
          <a:p>
            <a:r>
              <a:rPr lang="fr-FR" dirty="0"/>
              <a:t> </a:t>
            </a:r>
            <a:r>
              <a:rPr lang="en-US" dirty="0"/>
              <a:t>Cypress se lance dans la </a:t>
            </a:r>
            <a:r>
              <a:rPr lang="en-US" dirty="0" err="1"/>
              <a:t>même</a:t>
            </a:r>
            <a:r>
              <a:rPr lang="en-US" dirty="0"/>
              <a:t> run-loop que son parent, dans le </a:t>
            </a:r>
            <a:r>
              <a:rPr lang="en-US" dirty="0" err="1"/>
              <a:t>navigateur</a:t>
            </a:r>
            <a:r>
              <a:rPr lang="en-US" dirty="0"/>
              <a:t> =&gt; plus </a:t>
            </a:r>
            <a:r>
              <a:rPr lang="en-US" dirty="0" err="1"/>
              <a:t>rapide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Asynchrone</a:t>
            </a:r>
            <a:r>
              <a:rPr lang="en-US" dirty="0"/>
              <a:t>, + facile pour tester les app web async </a:t>
            </a:r>
            <a:r>
              <a:rPr lang="en-US" dirty="0" err="1"/>
              <a:t>tel</a:t>
            </a:r>
            <a:r>
              <a:rPr lang="en-US" dirty="0"/>
              <a:t> que </a:t>
            </a:r>
            <a:r>
              <a:rPr lang="en-US" dirty="0" err="1"/>
              <a:t>angularjs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26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251-26DA-448E-A542-0BBAE0A9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Stubbing XHR requests with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27CF-02A1-4D0D-B5B1-2F8DEACC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Cypress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intercepter</a:t>
            </a:r>
            <a:r>
              <a:rPr lang="en-GB" dirty="0"/>
              <a:t> les </a:t>
            </a:r>
            <a:r>
              <a:rPr lang="en-GB" dirty="0" err="1"/>
              <a:t>requetes</a:t>
            </a:r>
            <a:r>
              <a:rPr lang="en-GB" dirty="0"/>
              <a:t> ajax </a:t>
            </a:r>
            <a:r>
              <a:rPr lang="en-GB" dirty="0" err="1"/>
              <a:t>afin</a:t>
            </a:r>
            <a:r>
              <a:rPr lang="en-GB" dirty="0"/>
              <a:t> de </a:t>
            </a:r>
            <a:r>
              <a:rPr lang="en-GB" dirty="0" err="1"/>
              <a:t>moquer</a:t>
            </a:r>
            <a:r>
              <a:rPr lang="en-GB" dirty="0"/>
              <a:t> </a:t>
            </a:r>
            <a:r>
              <a:rPr lang="en-GB" dirty="0" err="1"/>
              <a:t>leurs</a:t>
            </a:r>
            <a:r>
              <a:rPr lang="en-GB" dirty="0"/>
              <a:t> </a:t>
            </a:r>
            <a:r>
              <a:rPr lang="en-GB" dirty="0" err="1"/>
              <a:t>réponses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6F92F-53B9-4663-BA04-86FD46A8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78774"/>
            <a:ext cx="5563411" cy="38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0F83-CC6F-4FBC-97E5-BDACBD34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Simple à utiliser et installer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AC26-0B32-451B-A99A-51241C92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Installer		</a:t>
            </a:r>
          </a:p>
          <a:p>
            <a:pPr marL="0" indent="0">
              <a:buNone/>
            </a:pPr>
            <a:r>
              <a:rPr lang="fr-FR" dirty="0"/>
              <a:t>Run 		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n’y a pas de </a:t>
            </a:r>
            <a:r>
              <a:rPr lang="fr-FR" dirty="0" err="1"/>
              <a:t>retry</a:t>
            </a:r>
            <a:r>
              <a:rPr lang="fr-FR" dirty="0"/>
              <a:t>/timeout de requête à implémenter, ni de « </a:t>
            </a:r>
            <a:r>
              <a:rPr lang="fr-FR" dirty="0" err="1"/>
              <a:t>wrapper</a:t>
            </a:r>
            <a:r>
              <a:rPr lang="fr-FR" dirty="0"/>
              <a:t> » pour les tests end to 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50FA7-9D59-4B53-994E-58BD8C7D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47" y="2508160"/>
            <a:ext cx="2366053" cy="281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7E533-B894-40B1-B0B6-68A6045B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136" y="1882602"/>
            <a:ext cx="2627674" cy="3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15E-FC91-45A6-8DF6-41BC8936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Faciliter de diagnostiquer une erreur avec </a:t>
            </a:r>
            <a:r>
              <a:rPr lang="fr-FR" dirty="0" err="1"/>
              <a:t>cypress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04372D-AF3E-4D07-8F72-989B41195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97" y="1869272"/>
            <a:ext cx="7878721" cy="40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9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1B39-AA25-414B-8112-F7CEDD42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660AD4-36CA-436C-BE66-5C7AF5828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9435"/>
            <a:ext cx="10515600" cy="3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5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8BCF-4A34-44F1-9A3D-4AE153A0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/>
              <a:t>Cypress</a:t>
            </a:r>
            <a:r>
              <a:rPr lang="fr-FR" u="sng" dirty="0"/>
              <a:t> VS </a:t>
            </a:r>
            <a:r>
              <a:rPr lang="fr-FR" u="sng" dirty="0" err="1"/>
              <a:t>Selenium</a:t>
            </a:r>
            <a:r>
              <a:rPr lang="fr-FR" u="sng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5945-2534-4A83-BBA8-86F0A538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Selenium</a:t>
            </a:r>
            <a:r>
              <a:rPr lang="fr-FR" dirty="0"/>
              <a:t> : présent depuis longtemps (sortie en 2004)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7C76B3-71F4-437E-826F-FBD6713CE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487736" cy="252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2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9594-D066-43A5-8D8E-BABF0F68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99D3A4-8589-41FB-9576-821AA86E4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4693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917129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57190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Selenium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Cypress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+ compatible avec beaucoup de </a:t>
                      </a:r>
                      <a:r>
                        <a:rPr lang="fr-FR" dirty="0" err="1"/>
                        <a:t>languages</a:t>
                      </a:r>
                      <a:r>
                        <a:rPr lang="fr-FR" dirty="0"/>
                        <a:t>(c#, </a:t>
                      </a:r>
                      <a:r>
                        <a:rPr lang="fr-FR" dirty="0" err="1"/>
                        <a:t>Java,ruby</a:t>
                      </a:r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architecture basé JS asynchrone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2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+ multi-browsers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très simple à installer/ utiliser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7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+ tests en 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</a:t>
                      </a:r>
                      <a:r>
                        <a:rPr lang="fr-FR" dirty="0" err="1"/>
                        <a:t>developer-friendly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6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flakeness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pas de manuel </a:t>
                      </a:r>
                      <a:r>
                        <a:rPr lang="fr-FR" dirty="0" err="1"/>
                        <a:t>wait</a:t>
                      </a:r>
                      <a:r>
                        <a:rPr lang="fr-FR" dirty="0"/>
                        <a:t> ou </a:t>
                      </a:r>
                      <a:r>
                        <a:rPr lang="fr-FR" dirty="0" err="1"/>
                        <a:t>retry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4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1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67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4F93-FB0D-4845-AD78-CD0A0F43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IV) </a:t>
            </a:r>
            <a:r>
              <a:rPr lang="fr-FR" u="sng" dirty="0" err="1"/>
              <a:t>Features</a:t>
            </a:r>
            <a:r>
              <a:rPr lang="fr-FR" u="sng" dirty="0"/>
              <a:t> de </a:t>
            </a:r>
            <a:r>
              <a:rPr lang="fr-FR" u="sng" dirty="0" err="1"/>
              <a:t>cypress</a:t>
            </a:r>
            <a:endParaRPr lang="fr-F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863A-5999-4B92-B196-6053018E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 des plugins</a:t>
            </a:r>
          </a:p>
          <a:p>
            <a:pPr marL="0" indent="0">
              <a:buNone/>
            </a:pPr>
            <a:r>
              <a:rPr lang="fr-F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https://docs.cypress.io/plugins/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57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23D7-F829-423F-84DD-9C78662A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8E86-8B70-4BCE-AD79-C2E438A8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Record tests :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Videos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Cypress</a:t>
            </a:r>
            <a:r>
              <a:rPr lang="fr-FR" dirty="0"/>
              <a:t>-image-snapshot</a:t>
            </a:r>
          </a:p>
          <a:p>
            <a:endParaRPr lang="fr-FR" dirty="0"/>
          </a:p>
          <a:p>
            <a:r>
              <a:rPr lang="fr-FR" dirty="0"/>
              <a:t>Utiliser </a:t>
            </a:r>
            <a:r>
              <a:rPr lang="fr-FR" dirty="0" err="1"/>
              <a:t>cy.ntlm</a:t>
            </a:r>
            <a:r>
              <a:rPr lang="fr-FR" dirty="0"/>
              <a:t> pour se loguer via l’authentification </a:t>
            </a:r>
            <a:r>
              <a:rPr lang="fr-FR" dirty="0" err="1"/>
              <a:t>windows</a:t>
            </a:r>
            <a:r>
              <a:rPr lang="fr-FR" dirty="0"/>
              <a:t> NTLM</a:t>
            </a:r>
          </a:p>
          <a:p>
            <a:endParaRPr lang="fr-FR" dirty="0"/>
          </a:p>
          <a:p>
            <a:r>
              <a:rPr lang="fr-FR" dirty="0"/>
              <a:t>Vérifier un fichier à télécharger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817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1841-EC43-4FD9-ACAE-A9DD8FD2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DC50-34CC-457D-87FF-BDC3E224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912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BFF0-147F-40CA-BD70-16098B20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2017"/>
          </a:xfrm>
        </p:spPr>
        <p:txBody>
          <a:bodyPr/>
          <a:lstStyle/>
          <a:p>
            <a:r>
              <a:rPr lang="fr-FR" u="sng" dirty="0"/>
              <a:t>I)  Un </a:t>
            </a:r>
            <a:r>
              <a:rPr lang="fr-FR" u="sng" dirty="0" err="1"/>
              <a:t>framework</a:t>
            </a:r>
            <a:r>
              <a:rPr lang="fr-FR" u="sng" dirty="0"/>
              <a:t> de test E2E, c’est quoi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6F33-0CD5-48CC-BBB4-DDB18F39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654"/>
            <a:ext cx="10515600" cy="4329310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71488-C428-4941-8E53-F790FA34E85D}"/>
              </a:ext>
            </a:extLst>
          </p:cNvPr>
          <p:cNvSpPr txBox="1"/>
          <p:nvPr/>
        </p:nvSpPr>
        <p:spPr>
          <a:xfrm>
            <a:off x="1291472" y="2017336"/>
            <a:ext cx="90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609FD-8118-4337-AF3C-15FBC613EB82}"/>
              </a:ext>
            </a:extLst>
          </p:cNvPr>
          <p:cNvSpPr txBox="1"/>
          <p:nvPr/>
        </p:nvSpPr>
        <p:spPr>
          <a:xfrm>
            <a:off x="8135332" y="2620652"/>
            <a:ext cx="3629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Tests </a:t>
            </a:r>
            <a:r>
              <a:rPr lang="en-GB" dirty="0" err="1"/>
              <a:t>unitaires</a:t>
            </a:r>
            <a:r>
              <a:rPr lang="en-GB" dirty="0"/>
              <a:t> :  </a:t>
            </a:r>
            <a:r>
              <a:rPr lang="en-GB" dirty="0" err="1"/>
              <a:t>niveau</a:t>
            </a:r>
            <a:r>
              <a:rPr lang="en-GB" dirty="0"/>
              <a:t> </a:t>
            </a:r>
            <a:r>
              <a:rPr lang="en-GB" dirty="0" err="1"/>
              <a:t>fonction</a:t>
            </a:r>
            <a:endParaRPr lang="en-GB" dirty="0"/>
          </a:p>
          <a:p>
            <a:r>
              <a:rPr lang="en-GB" dirty="0"/>
              <a:t>Test Integration : </a:t>
            </a:r>
            <a:r>
              <a:rPr lang="en-GB" dirty="0" err="1"/>
              <a:t>niveau</a:t>
            </a:r>
            <a:r>
              <a:rPr lang="en-GB" dirty="0"/>
              <a:t> component connection</a:t>
            </a:r>
          </a:p>
          <a:p>
            <a:r>
              <a:rPr lang="en-GB" dirty="0"/>
              <a:t>Test E2E : </a:t>
            </a:r>
            <a:r>
              <a:rPr lang="en-GB" dirty="0" err="1"/>
              <a:t>niveau</a:t>
            </a:r>
            <a:r>
              <a:rPr lang="en-GB" dirty="0"/>
              <a:t> application</a:t>
            </a:r>
          </a:p>
          <a:p>
            <a:endParaRPr lang="en-GB" dirty="0"/>
          </a:p>
          <a:p>
            <a:r>
              <a:rPr lang="en-GB" dirty="0" err="1"/>
              <a:t>Coût</a:t>
            </a:r>
            <a:r>
              <a:rPr lang="en-GB" dirty="0"/>
              <a:t> </a:t>
            </a:r>
            <a:r>
              <a:rPr lang="en-GB" dirty="0" err="1"/>
              <a:t>augmente</a:t>
            </a:r>
            <a:r>
              <a:rPr lang="en-GB" dirty="0"/>
              <a:t> avec le </a:t>
            </a:r>
            <a:r>
              <a:rPr lang="en-GB" dirty="0" err="1"/>
              <a:t>niveau</a:t>
            </a:r>
            <a:endParaRPr lang="en-GB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A746567-C2E3-4995-BAB5-33857C262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74" y="1772219"/>
            <a:ext cx="5527176" cy="46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1FF0-C5AA-4BFC-AC6F-C92BA92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Avantages</a:t>
            </a:r>
            <a:r>
              <a:rPr lang="en-GB" dirty="0"/>
              <a:t> d’un framework de tests </a:t>
            </a:r>
            <a:r>
              <a:rPr lang="en-GB" dirty="0" err="1"/>
              <a:t>automatisés</a:t>
            </a:r>
            <a:r>
              <a:rPr lang="en-GB" dirty="0"/>
              <a:t> 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F9246-1F9E-49B8-87D2-50751E62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6" y="1819307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dirty="0" err="1"/>
              <a:t>Reutilisabilité</a:t>
            </a:r>
            <a:r>
              <a:rPr lang="en-GB" dirty="0"/>
              <a:t> du code</a:t>
            </a:r>
          </a:p>
          <a:p>
            <a:pPr marL="514350" indent="-514350">
              <a:buAutoNum type="arabicPeriod"/>
            </a:pPr>
            <a:r>
              <a:rPr lang="en-GB" dirty="0"/>
              <a:t>Couverture de test </a:t>
            </a:r>
            <a:r>
              <a:rPr lang="en-GB" dirty="0" err="1"/>
              <a:t>maximale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Scenario business-cases</a:t>
            </a:r>
          </a:p>
          <a:p>
            <a:pPr marL="514350" indent="-514350">
              <a:buAutoNum type="arabicPeriod"/>
            </a:pPr>
            <a:r>
              <a:rPr lang="en-GB" dirty="0" err="1"/>
              <a:t>Faible</a:t>
            </a:r>
            <a:r>
              <a:rPr lang="en-GB" dirty="0"/>
              <a:t> </a:t>
            </a:r>
            <a:r>
              <a:rPr lang="en-GB" dirty="0" err="1"/>
              <a:t>coût</a:t>
            </a:r>
            <a:r>
              <a:rPr lang="en-GB" dirty="0"/>
              <a:t> de maintenance</a:t>
            </a:r>
          </a:p>
          <a:p>
            <a:pPr marL="514350" indent="-514350">
              <a:buAutoNum type="arabicPeriod"/>
            </a:pPr>
            <a:r>
              <a:rPr lang="en-GB" dirty="0"/>
              <a:t>Intervention </a:t>
            </a:r>
            <a:r>
              <a:rPr lang="en-GB" dirty="0" err="1"/>
              <a:t>manuel</a:t>
            </a:r>
            <a:r>
              <a:rPr lang="en-GB" dirty="0"/>
              <a:t> </a:t>
            </a:r>
            <a:r>
              <a:rPr lang="en-GB" dirty="0" err="1"/>
              <a:t>minime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 err="1"/>
              <a:t>Facilité</a:t>
            </a:r>
            <a:r>
              <a:rPr lang="en-GB" dirty="0"/>
              <a:t> de rapport de bugs</a:t>
            </a:r>
          </a:p>
        </p:txBody>
      </p:sp>
    </p:spTree>
    <p:extLst>
      <p:ext uri="{BB962C8B-B14F-4D97-AF65-F5344CB8AC3E}">
        <p14:creationId xmlns:p14="http://schemas.microsoft.com/office/powerpoint/2010/main" val="153692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3ECB-B3CB-4C42-B7C4-316AAE54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7658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				</a:t>
            </a:r>
            <a:r>
              <a:rPr lang="en-GB" sz="3200" u="sng" dirty="0"/>
              <a:t>Best practices</a:t>
            </a:r>
          </a:p>
          <a:p>
            <a:endParaRPr lang="en-GB" dirty="0"/>
          </a:p>
          <a:p>
            <a:r>
              <a:rPr lang="en-GB" dirty="0"/>
              <a:t>Le test E2E </a:t>
            </a:r>
            <a:r>
              <a:rPr lang="en-GB" dirty="0" err="1"/>
              <a:t>doit</a:t>
            </a:r>
            <a:r>
              <a:rPr lang="en-GB" dirty="0"/>
              <a:t> completer les tests </a:t>
            </a:r>
            <a:r>
              <a:rPr lang="en-GB" dirty="0" err="1"/>
              <a:t>unitaires</a:t>
            </a:r>
            <a:r>
              <a:rPr lang="en-GB" dirty="0"/>
              <a:t> et </a:t>
            </a:r>
            <a:r>
              <a:rPr lang="en-GB" dirty="0" err="1"/>
              <a:t>d’integration</a:t>
            </a:r>
            <a:r>
              <a:rPr lang="en-GB" dirty="0"/>
              <a:t>, </a:t>
            </a:r>
            <a:r>
              <a:rPr lang="en-GB" dirty="0" err="1"/>
              <a:t>moins</a:t>
            </a:r>
            <a:r>
              <a:rPr lang="en-GB" dirty="0"/>
              <a:t> </a:t>
            </a:r>
            <a:r>
              <a:rPr lang="en-GB" dirty="0" err="1"/>
              <a:t>couteux</a:t>
            </a:r>
            <a:r>
              <a:rPr lang="en-GB" dirty="0"/>
              <a:t>.</a:t>
            </a:r>
          </a:p>
          <a:p>
            <a:r>
              <a:rPr lang="en-GB" dirty="0"/>
              <a:t>Les tests E2E </a:t>
            </a:r>
            <a:r>
              <a:rPr lang="en-GB" dirty="0" err="1"/>
              <a:t>sont</a:t>
            </a:r>
            <a:r>
              <a:rPr lang="en-GB" dirty="0"/>
              <a:t> des </a:t>
            </a:r>
            <a:r>
              <a:rPr lang="en-GB" dirty="0" err="1"/>
              <a:t>réalisés</a:t>
            </a:r>
            <a:r>
              <a:rPr lang="en-GB" dirty="0"/>
              <a:t> au </a:t>
            </a:r>
            <a:r>
              <a:rPr lang="en-GB" dirty="0" err="1"/>
              <a:t>niveau</a:t>
            </a:r>
            <a:r>
              <a:rPr lang="en-GB" dirty="0"/>
              <a:t> de la feature.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8E4E4-D102-4A58-9520-F43CD1B7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70" y="3971353"/>
            <a:ext cx="4000702" cy="2340547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D30E099-2D16-446D-8724-4CF2982C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16" y="2968344"/>
            <a:ext cx="3892280" cy="3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6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5C6E-63FE-4EB1-800D-0F968547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41"/>
            <a:ext cx="10515600" cy="1325563"/>
          </a:xfrm>
        </p:spPr>
        <p:txBody>
          <a:bodyPr/>
          <a:lstStyle/>
          <a:p>
            <a:r>
              <a:rPr lang="en-GB" dirty="0"/>
              <a:t>Conception d’un framework E2E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B5E-5E71-406F-BE20-914331649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604"/>
            <a:ext cx="10515600" cy="4698359"/>
          </a:xfrm>
        </p:spPr>
        <p:txBody>
          <a:bodyPr/>
          <a:lstStyle/>
          <a:p>
            <a:pPr marL="0" indent="0">
              <a:buNone/>
            </a:pPr>
            <a:endParaRPr lang="en-GB" sz="2400" dirty="0"/>
          </a:p>
          <a:p>
            <a:pPr>
              <a:buFontTx/>
              <a:buChar char="-"/>
            </a:pPr>
            <a:r>
              <a:rPr lang="en-GB" sz="2400" dirty="0"/>
              <a:t>challenge de </a:t>
            </a:r>
            <a:r>
              <a:rPr lang="en-GB" sz="2400" dirty="0" err="1"/>
              <a:t>rapidité</a:t>
            </a:r>
            <a:r>
              <a:rPr lang="en-GB" sz="2400" dirty="0"/>
              <a:t>, end-to-end tests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souvent</a:t>
            </a:r>
            <a:r>
              <a:rPr lang="en-GB" sz="2400" dirty="0"/>
              <a:t> </a:t>
            </a:r>
            <a:r>
              <a:rPr lang="en-GB" sz="2400" dirty="0" err="1"/>
              <a:t>tres</a:t>
            </a:r>
            <a:r>
              <a:rPr lang="en-GB" sz="2400" dirty="0"/>
              <a:t> lent à </a:t>
            </a:r>
            <a:r>
              <a:rPr lang="en-GB" sz="2400" dirty="0" err="1"/>
              <a:t>s’executer</a:t>
            </a:r>
            <a:endParaRPr lang="en-GB" sz="2400" dirty="0"/>
          </a:p>
          <a:p>
            <a:pPr>
              <a:buFontTx/>
              <a:buChar char="-"/>
            </a:pPr>
            <a:r>
              <a:rPr lang="en-GB" sz="2400" dirty="0"/>
              <a:t>UI break test</a:t>
            </a:r>
          </a:p>
          <a:p>
            <a:pPr>
              <a:buFontTx/>
              <a:buChar char="-"/>
            </a:pPr>
            <a:r>
              <a:rPr lang="en-GB" sz="2400" dirty="0" err="1"/>
              <a:t>Choisir</a:t>
            </a:r>
            <a:r>
              <a:rPr lang="en-GB" sz="2400" dirty="0"/>
              <a:t> les bons selectors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AE02A4-CF18-41D7-8CA0-E1EFF28A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00" y="3770722"/>
            <a:ext cx="7838294" cy="26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9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A9A9-A28B-4800-8F9B-FD7D9BC8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Cypress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D9CF-7FCC-4366-AF1E-EB80D693C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Javascript end-to-end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, parfait pour 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react</a:t>
            </a:r>
            <a:r>
              <a:rPr lang="fr-FR" dirty="0"/>
              <a:t> et vue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Basé sur plusieurs open-source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(</a:t>
            </a:r>
            <a:r>
              <a:rPr lang="fr-FR" sz="2600" dirty="0"/>
              <a:t>Mocha, Chai, Chai-jQuery, </a:t>
            </a:r>
            <a:r>
              <a:rPr lang="fr-FR" sz="2600" dirty="0" err="1"/>
              <a:t>SinonJS</a:t>
            </a:r>
            <a:r>
              <a:rPr lang="fr-FR" sz="2600" dirty="0"/>
              <a:t> …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Gratuit (sauf </a:t>
            </a:r>
            <a:r>
              <a:rPr lang="fr-FR" dirty="0" err="1"/>
              <a:t>dashboard</a:t>
            </a:r>
            <a:r>
              <a:rPr lang="fr-FR" dirty="0"/>
              <a:t> service) &amp; open-source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Compatible avec chrome, </a:t>
            </a:r>
            <a:r>
              <a:rPr lang="fr-FR" dirty="0" err="1"/>
              <a:t>edge</a:t>
            </a:r>
            <a:r>
              <a:rPr lang="fr-FR" dirty="0"/>
              <a:t> et </a:t>
            </a:r>
            <a:r>
              <a:rPr lang="fr-FR" dirty="0" err="1"/>
              <a:t>firefox</a:t>
            </a:r>
            <a:r>
              <a:rPr lang="fr-FR" dirty="0"/>
              <a:t>(beta)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2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6A42-F390-4586-B842-B12DC5E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II) </a:t>
            </a:r>
            <a:r>
              <a:rPr lang="en-GB" dirty="0" err="1"/>
              <a:t>Historique</a:t>
            </a:r>
            <a:r>
              <a:rPr lang="en-GB" dirty="0"/>
              <a:t> du framework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1DC8-F581-4D6A-BF2C-E96A20CD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Projet initié par Brian Mann en 2014 (après sondage aux développeurs)</a:t>
            </a:r>
          </a:p>
          <a:p>
            <a:endParaRPr lang="fr-FR" dirty="0"/>
          </a:p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release en 2018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13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FEC96-868B-45BF-85DA-1CA417F3D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115" y="2927085"/>
            <a:ext cx="5694263" cy="25040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4F6A45-7917-46B9-9EA2-BF03C39B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21" y="442244"/>
            <a:ext cx="10515600" cy="1325563"/>
          </a:xfrm>
        </p:spPr>
        <p:txBody>
          <a:bodyPr/>
          <a:lstStyle/>
          <a:p>
            <a:r>
              <a:rPr lang="fr-FR" dirty="0"/>
              <a:t>La popularité du </a:t>
            </a:r>
            <a:r>
              <a:rPr lang="fr-FR" dirty="0" err="1"/>
              <a:t>framework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7B66F2-7123-4D21-9BA0-E95C36DE2C4E}"/>
              </a:ext>
            </a:extLst>
          </p:cNvPr>
          <p:cNvSpPr txBox="1"/>
          <p:nvPr/>
        </p:nvSpPr>
        <p:spPr>
          <a:xfrm>
            <a:off x="2501600" y="2162780"/>
            <a:ext cx="53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Tres Populaire dans la </a:t>
            </a:r>
            <a:r>
              <a:rPr lang="en-GB" dirty="0" err="1"/>
              <a:t>communauté</a:t>
            </a:r>
            <a:r>
              <a:rPr lang="en-GB" dirty="0"/>
              <a:t> </a:t>
            </a:r>
            <a:r>
              <a:rPr lang="en-GB" dirty="0" err="1"/>
              <a:t>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12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80E3-20CC-46CC-83B1-56A44885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end-to-end </a:t>
            </a:r>
            <a:r>
              <a:rPr lang="en-GB" dirty="0" err="1"/>
              <a:t>autotests</a:t>
            </a:r>
            <a:r>
              <a:rPr lang="en-GB" dirty="0"/>
              <a:t> all in 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90DE9-07DB-47ED-97DD-AF1C968A1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26" y="1836550"/>
            <a:ext cx="10515600" cy="37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6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CYPRESS</vt:lpstr>
      <vt:lpstr>I)  Un framework de test E2E, c’est quoi ? </vt:lpstr>
      <vt:lpstr>Avantages d’un framework de tests automatisés :</vt:lpstr>
      <vt:lpstr>PowerPoint Presentation</vt:lpstr>
      <vt:lpstr>Conception d’un framework E2E :</vt:lpstr>
      <vt:lpstr>Cypress </vt:lpstr>
      <vt:lpstr>II) Historique du framework Cypress</vt:lpstr>
      <vt:lpstr>La popularité du framework</vt:lpstr>
      <vt:lpstr> end-to-end autotests all in one</vt:lpstr>
      <vt:lpstr>III) Compare Cypress with others tools on the market</vt:lpstr>
      <vt:lpstr>2) Stubbing XHR requests with Cypress</vt:lpstr>
      <vt:lpstr>Simple à utiliser et installer</vt:lpstr>
      <vt:lpstr>Faciliter de diagnostiquer une erreur avec cypress </vt:lpstr>
      <vt:lpstr>PowerPoint Presentation</vt:lpstr>
      <vt:lpstr>Cypress VS Selenium :</vt:lpstr>
      <vt:lpstr>PowerPoint Presentation</vt:lpstr>
      <vt:lpstr>IV) Features de cypress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</dc:title>
  <dc:creator>Sebastien Martin</dc:creator>
  <cp:lastModifiedBy>Sébastien MARTIN</cp:lastModifiedBy>
  <cp:revision>101</cp:revision>
  <dcterms:created xsi:type="dcterms:W3CDTF">2020-06-12T13:55:00Z</dcterms:created>
  <dcterms:modified xsi:type="dcterms:W3CDTF">2020-07-06T20:20:43Z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sebastien.martin@avanade.com</vt:lpwstr>
  </property>
  <property fmtid="{D5CDD505-2E9C-101B-9397-08002B2CF9AE}" pid="5" name="MSIP_Label_236020b0-6d69-48c1-9bb5-c586c1062b70_SetDate">
    <vt:lpwstr>2020-06-15T09:14:32.0867329Z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7e6e5dd6-10c5-4ea7-b9ed-2bbdb1fe5b03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sebastien.martin@avanade.com</vt:lpwstr>
  </property>
  <property fmtid="{D5CDD505-2E9C-101B-9397-08002B2CF9AE}" pid="13" name="MSIP_Label_5fae8262-b78e-4366-8929-a5d6aac95320_SetDate">
    <vt:lpwstr>2020-06-15T09:14:32.0867329Z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7e6e5dd6-10c5-4ea7-b9ed-2bbdb1fe5b03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