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58" r:id="rId4"/>
    <p:sldId id="269" r:id="rId5"/>
    <p:sldId id="272" r:id="rId6"/>
    <p:sldId id="267" r:id="rId7"/>
    <p:sldId id="268" r:id="rId8"/>
    <p:sldId id="270" r:id="rId9"/>
    <p:sldId id="263" r:id="rId10"/>
    <p:sldId id="265" r:id="rId11"/>
    <p:sldId id="257" r:id="rId12"/>
    <p:sldId id="266" r:id="rId13"/>
    <p:sldId id="261" r:id="rId14"/>
    <p:sldId id="273" r:id="rId15"/>
    <p:sldId id="260" r:id="rId16"/>
    <p:sldId id="262" r:id="rId17"/>
    <p:sldId id="274" r:id="rId18"/>
    <p:sldId id="259" r:id="rId19"/>
    <p:sldId id="264" r:id="rId20"/>
    <p:sldId id="276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70483-8DF6-416D-A6DC-4C709DB57201}" v="52" dt="2020-07-07T08:03:22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rtin" userId="e16bbc64-aab8-4ce9-b0e4-dda008fb8cef" providerId="ADAL" clId="{F9570483-8DF6-416D-A6DC-4C709DB57201}"/>
    <pc:docChg chg="undo custSel mod addSld modSld">
      <pc:chgData name="Sebastien Martin" userId="e16bbc64-aab8-4ce9-b0e4-dda008fb8cef" providerId="ADAL" clId="{F9570483-8DF6-416D-A6DC-4C709DB57201}" dt="2020-07-07T08:05:18.761" v="835" actId="1076"/>
      <pc:docMkLst>
        <pc:docMk/>
      </pc:docMkLst>
      <pc:sldChg chg="modSp add mod">
        <pc:chgData name="Sebastien Martin" userId="e16bbc64-aab8-4ce9-b0e4-dda008fb8cef" providerId="ADAL" clId="{F9570483-8DF6-416D-A6DC-4C709DB57201}" dt="2020-07-07T08:05:18.761" v="835" actId="1076"/>
        <pc:sldMkLst>
          <pc:docMk/>
          <pc:sldMk cId="3927031908" sldId="256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3927031908" sldId="256"/>
            <ac:spMk id="2" creationId="{1AD0C06A-F9F6-474C-A8BE-9BBDB56A0493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3927031908" sldId="256"/>
            <ac:spMk id="3" creationId="{B23FF208-A4B2-4E76-8023-77BF40662411}"/>
          </ac:spMkLst>
        </pc:spChg>
        <pc:spChg chg="mod">
          <ac:chgData name="Sebastien Martin" userId="e16bbc64-aab8-4ce9-b0e4-dda008fb8cef" providerId="ADAL" clId="{F9570483-8DF6-416D-A6DC-4C709DB57201}" dt="2020-07-07T08:05:18.761" v="835" actId="1076"/>
          <ac:spMkLst>
            <pc:docMk/>
            <pc:sldMk cId="3927031908" sldId="256"/>
            <ac:spMk id="4" creationId="{9BB4447B-178A-4DA9-8FD2-7B15D3D929E8}"/>
          </ac:spMkLst>
        </pc:spChg>
      </pc:sldChg>
      <pc:sldChg chg="modSp add mod">
        <pc:chgData name="Sebastien Martin" userId="e16bbc64-aab8-4ce9-b0e4-dda008fb8cef" providerId="ADAL" clId="{F9570483-8DF6-416D-A6DC-4C709DB57201}" dt="2020-07-07T08:00:41.691" v="817" actId="27636"/>
        <pc:sldMkLst>
          <pc:docMk/>
          <pc:sldMk cId="785267768" sldId="257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785267768" sldId="257"/>
            <ac:spMk id="2" creationId="{406A6C07-262C-4BBE-940F-1975E421ED64}"/>
          </ac:spMkLst>
        </pc:spChg>
        <pc:spChg chg="mod">
          <ac:chgData name="Sebastien Martin" userId="e16bbc64-aab8-4ce9-b0e4-dda008fb8cef" providerId="ADAL" clId="{F9570483-8DF6-416D-A6DC-4C709DB57201}" dt="2020-07-07T08:00:41.691" v="817" actId="27636"/>
          <ac:spMkLst>
            <pc:docMk/>
            <pc:sldMk cId="785267768" sldId="257"/>
            <ac:spMk id="3" creationId="{9E8CC6F3-FAAD-4A66-922B-134DA6B5F500}"/>
          </ac:spMkLst>
        </pc:spChg>
      </pc:sldChg>
      <pc:sldChg chg="addSp modSp">
        <pc:chgData name="Sebastien Martin" userId="e16bbc64-aab8-4ce9-b0e4-dda008fb8cef" providerId="ADAL" clId="{F9570483-8DF6-416D-A6DC-4C709DB57201}" dt="2020-07-01T13:05:43.808" v="22"/>
        <pc:sldMkLst>
          <pc:docMk/>
          <pc:sldMk cId="98759267" sldId="258"/>
        </pc:sldMkLst>
        <pc:spChg chg="mod">
          <ac:chgData name="Sebastien Martin" userId="e16bbc64-aab8-4ce9-b0e4-dda008fb8cef" providerId="ADAL" clId="{F9570483-8DF6-416D-A6DC-4C709DB57201}" dt="2020-07-01T13:05:43.808" v="22"/>
          <ac:spMkLst>
            <pc:docMk/>
            <pc:sldMk cId="98759267" sldId="258"/>
            <ac:spMk id="3" creationId="{1BD76F33-0CD5-48CC-BBB4-DDB18F39E19F}"/>
          </ac:spMkLst>
        </pc:spChg>
        <pc:picChg chg="add">
          <ac:chgData name="Sebastien Martin" userId="e16bbc64-aab8-4ce9-b0e4-dda008fb8cef" providerId="ADAL" clId="{F9570483-8DF6-416D-A6DC-4C709DB57201}" dt="2020-07-01T12:32:19.459" v="3"/>
          <ac:picMkLst>
            <pc:docMk/>
            <pc:sldMk cId="98759267" sldId="258"/>
            <ac:picMk id="4" creationId="{2629F5A7-0CB9-43A5-AEBA-57FEDB4FE7D8}"/>
          </ac:picMkLst>
        </pc:picChg>
      </pc:sldChg>
      <pc:sldChg chg="addSp delSp modSp mod">
        <pc:chgData name="Sebastien Martin" userId="e16bbc64-aab8-4ce9-b0e4-dda008fb8cef" providerId="ADAL" clId="{F9570483-8DF6-416D-A6DC-4C709DB57201}" dt="2020-07-07T08:00:41.447" v="815"/>
        <pc:sldMkLst>
          <pc:docMk/>
          <pc:sldMk cId="1547575731" sldId="259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547575731" sldId="259"/>
            <ac:spMk id="2" creationId="{05FA4F93-FB0D-4845-AD78-CD0A0F436332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547575731" sldId="259"/>
            <ac:spMk id="3" creationId="{CC88863A-5999-4B92-B196-6053018EE4AA}"/>
          </ac:spMkLst>
        </pc:spChg>
        <pc:picChg chg="add del mod">
          <ac:chgData name="Sebastien Martin" userId="e16bbc64-aab8-4ce9-b0e4-dda008fb8cef" providerId="ADAL" clId="{F9570483-8DF6-416D-A6DC-4C709DB57201}" dt="2020-07-07T07:45:35.594" v="380" actId="478"/>
          <ac:picMkLst>
            <pc:docMk/>
            <pc:sldMk cId="1547575731" sldId="259"/>
            <ac:picMk id="4" creationId="{EB5ABE03-7B05-44B8-8934-4A9A12A83F23}"/>
          </ac:picMkLst>
        </pc:picChg>
        <pc:picChg chg="add del mod">
          <ac:chgData name="Sebastien Martin" userId="e16bbc64-aab8-4ce9-b0e4-dda008fb8cef" providerId="ADAL" clId="{F9570483-8DF6-416D-A6DC-4C709DB57201}" dt="2020-07-07T07:46:03.024" v="384" actId="21"/>
          <ac:picMkLst>
            <pc:docMk/>
            <pc:sldMk cId="1547575731" sldId="259"/>
            <ac:picMk id="5" creationId="{FC68BEA7-DA78-40F9-BD3D-00B7E4B3AB84}"/>
          </ac:picMkLst>
        </pc:picChg>
      </pc:sldChg>
      <pc:sldChg chg="addSp delSp modSp">
        <pc:chgData name="Sebastien Martin" userId="e16bbc64-aab8-4ce9-b0e4-dda008fb8cef" providerId="ADAL" clId="{F9570483-8DF6-416D-A6DC-4C709DB57201}" dt="2020-07-07T08:00:41.447" v="815"/>
        <pc:sldMkLst>
          <pc:docMk/>
          <pc:sldMk cId="1264359161" sldId="260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264359161" sldId="260"/>
            <ac:spMk id="2" creationId="{307E1B39-AA25-414B-8112-F7CEDD428B97}"/>
          </ac:spMkLst>
        </pc:spChg>
        <pc:spChg chg="del">
          <ac:chgData name="Sebastien Martin" userId="e16bbc64-aab8-4ce9-b0e4-dda008fb8cef" providerId="ADAL" clId="{F9570483-8DF6-416D-A6DC-4C709DB57201}" dt="2020-07-01T12:41:24.171" v="4"/>
          <ac:spMkLst>
            <pc:docMk/>
            <pc:sldMk cId="1264359161" sldId="260"/>
            <ac:spMk id="3" creationId="{953BA0F4-B1E8-4B9C-B04A-8A3AA0D5FE61}"/>
          </ac:spMkLst>
        </pc:spChg>
        <pc:picChg chg="add mod">
          <ac:chgData name="Sebastien Martin" userId="e16bbc64-aab8-4ce9-b0e4-dda008fb8cef" providerId="ADAL" clId="{F9570483-8DF6-416D-A6DC-4C709DB57201}" dt="2020-07-07T08:00:41.447" v="815"/>
          <ac:picMkLst>
            <pc:docMk/>
            <pc:sldMk cId="1264359161" sldId="260"/>
            <ac:picMk id="4" creationId="{5C660AD4-36CA-436C-BE66-5C7AF582869E}"/>
          </ac:picMkLst>
        </pc:picChg>
      </pc:sldChg>
      <pc:sldChg chg="addSp modSp mod">
        <pc:chgData name="Sebastien Martin" userId="e16bbc64-aab8-4ce9-b0e4-dda008fb8cef" providerId="ADAL" clId="{F9570483-8DF6-416D-A6DC-4C709DB57201}" dt="2020-07-07T08:00:41.447" v="815"/>
        <pc:sldMkLst>
          <pc:docMk/>
          <pc:sldMk cId="139270608" sldId="261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39270608" sldId="261"/>
            <ac:spMk id="2" creationId="{29240F83-CC6F-4FBC-97E5-BDACBD348FD6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39270608" sldId="261"/>
            <ac:spMk id="3" creationId="{CA5CAC26-0B32-451B-A99A-51241C92040C}"/>
          </ac:spMkLst>
        </pc:spChg>
        <pc:picChg chg="add">
          <ac:chgData name="Sebastien Martin" userId="e16bbc64-aab8-4ce9-b0e4-dda008fb8cef" providerId="ADAL" clId="{F9570483-8DF6-416D-A6DC-4C709DB57201}" dt="2020-07-01T13:18:43.434" v="27"/>
          <ac:picMkLst>
            <pc:docMk/>
            <pc:sldMk cId="139270608" sldId="261"/>
            <ac:picMk id="4" creationId="{D7B2A3DC-9DAE-42C4-8655-A0ED41BE2F22}"/>
          </ac:picMkLst>
        </pc:picChg>
      </pc:sldChg>
      <pc:sldChg chg="modSp">
        <pc:chgData name="Sebastien Martin" userId="e16bbc64-aab8-4ce9-b0e4-dda008fb8cef" providerId="ADAL" clId="{F9570483-8DF6-416D-A6DC-4C709DB57201}" dt="2020-07-07T08:00:41.447" v="815"/>
        <pc:sldMkLst>
          <pc:docMk/>
          <pc:sldMk cId="2493029583" sldId="262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2493029583" sldId="262"/>
            <ac:spMk id="2" creationId="{2DBD8BCF-4A34-44F1-9A3D-4AE153A0E01E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2493029583" sldId="262"/>
            <ac:spMk id="3" creationId="{AFC05945-2534-4A83-BBA8-86F0A538BADF}"/>
          </ac:spMkLst>
        </pc:spChg>
      </pc:sldChg>
      <pc:sldChg chg="addSp delSp modSp">
        <pc:chgData name="Sebastien Martin" userId="e16bbc64-aab8-4ce9-b0e4-dda008fb8cef" providerId="ADAL" clId="{F9570483-8DF6-416D-A6DC-4C709DB57201}" dt="2020-07-01T13:15:58" v="26" actId="767"/>
        <pc:sldMkLst>
          <pc:docMk/>
          <pc:sldMk cId="3663127601" sldId="263"/>
        </pc:sldMkLst>
        <pc:spChg chg="del">
          <ac:chgData name="Sebastien Martin" userId="e16bbc64-aab8-4ce9-b0e4-dda008fb8cef" providerId="ADAL" clId="{F9570483-8DF6-416D-A6DC-4C709DB57201}" dt="2020-07-01T13:12:15.445" v="23"/>
          <ac:spMkLst>
            <pc:docMk/>
            <pc:sldMk cId="3663127601" sldId="263"/>
            <ac:spMk id="3" creationId="{70A3A2D5-F301-4135-B871-26131897C8E5}"/>
          </ac:spMkLst>
        </pc:spChg>
        <pc:spChg chg="add mod">
          <ac:chgData name="Sebastien Martin" userId="e16bbc64-aab8-4ce9-b0e4-dda008fb8cef" providerId="ADAL" clId="{F9570483-8DF6-416D-A6DC-4C709DB57201}" dt="2020-07-01T13:14:26.560" v="24" actId="767"/>
          <ac:spMkLst>
            <pc:docMk/>
            <pc:sldMk cId="3663127601" sldId="263"/>
            <ac:spMk id="5" creationId="{94B5CDDC-F1F1-4B59-8A0A-3C909A3EA8A5}"/>
          </ac:spMkLst>
        </pc:spChg>
        <pc:spChg chg="add mod">
          <ac:chgData name="Sebastien Martin" userId="e16bbc64-aab8-4ce9-b0e4-dda008fb8cef" providerId="ADAL" clId="{F9570483-8DF6-416D-A6DC-4C709DB57201}" dt="2020-07-01T13:14:43.245" v="25"/>
          <ac:spMkLst>
            <pc:docMk/>
            <pc:sldMk cId="3663127601" sldId="263"/>
            <ac:spMk id="6" creationId="{724F6A45-7917-46B9-9EA2-BF03C39BBD24}"/>
          </ac:spMkLst>
        </pc:spChg>
        <pc:spChg chg="add mod">
          <ac:chgData name="Sebastien Martin" userId="e16bbc64-aab8-4ce9-b0e4-dda008fb8cef" providerId="ADAL" clId="{F9570483-8DF6-416D-A6DC-4C709DB57201}" dt="2020-07-01T13:15:58" v="26" actId="767"/>
          <ac:spMkLst>
            <pc:docMk/>
            <pc:sldMk cId="3663127601" sldId="263"/>
            <ac:spMk id="7" creationId="{AF9C2C5B-3C17-47E7-9930-51596DA90927}"/>
          </ac:spMkLst>
        </pc:spChg>
        <pc:picChg chg="add mod">
          <ac:chgData name="Sebastien Martin" userId="e16bbc64-aab8-4ce9-b0e4-dda008fb8cef" providerId="ADAL" clId="{F9570483-8DF6-416D-A6DC-4C709DB57201}" dt="2020-07-01T13:12:15.445" v="23"/>
          <ac:picMkLst>
            <pc:docMk/>
            <pc:sldMk cId="3663127601" sldId="263"/>
            <ac:picMk id="4" creationId="{C96FEC96-868B-45BF-85DA-1CA417F3D840}"/>
          </ac:picMkLst>
        </pc:picChg>
      </pc:sldChg>
      <pc:sldChg chg="modSp mod">
        <pc:chgData name="Sebastien Martin" userId="e16bbc64-aab8-4ce9-b0e4-dda008fb8cef" providerId="ADAL" clId="{F9570483-8DF6-416D-A6DC-4C709DB57201}" dt="2020-07-07T08:00:41.447" v="815"/>
        <pc:sldMkLst>
          <pc:docMk/>
          <pc:sldMk cId="2493817114" sldId="264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2493817114" sldId="264"/>
            <ac:spMk id="2" creationId="{ACE923D7-F829-423F-84DD-9C78662AC85E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2493817114" sldId="264"/>
            <ac:spMk id="3" creationId="{19A28E86-8B70-4BCE-AD79-C2E438A8EDE9}"/>
          </ac:spMkLst>
        </pc:spChg>
      </pc:sldChg>
      <pc:sldChg chg="modSp mod">
        <pc:chgData name="Sebastien Martin" userId="e16bbc64-aab8-4ce9-b0e4-dda008fb8cef" providerId="ADAL" clId="{F9570483-8DF6-416D-A6DC-4C709DB57201}" dt="2020-07-07T08:01:04.122" v="819" actId="20577"/>
        <pc:sldMkLst>
          <pc:docMk/>
          <pc:sldMk cId="3680866114" sldId="265"/>
        </pc:sldMkLst>
        <pc:spChg chg="mod">
          <ac:chgData name="Sebastien Martin" userId="e16bbc64-aab8-4ce9-b0e4-dda008fb8cef" providerId="ADAL" clId="{F9570483-8DF6-416D-A6DC-4C709DB57201}" dt="2020-07-07T08:01:04.122" v="819" actId="20577"/>
          <ac:spMkLst>
            <pc:docMk/>
            <pc:sldMk cId="3680866114" sldId="265"/>
            <ac:spMk id="2" creationId="{4D7D80E3-20CC-46CC-83B1-56A44885F606}"/>
          </ac:spMkLst>
        </pc:spChg>
      </pc:sldChg>
      <pc:sldChg chg="modSp mod">
        <pc:chgData name="Sebastien Martin" userId="e16bbc64-aab8-4ce9-b0e4-dda008fb8cef" providerId="ADAL" clId="{F9570483-8DF6-416D-A6DC-4C709DB57201}" dt="2020-07-07T08:00:41.447" v="815"/>
        <pc:sldMkLst>
          <pc:docMk/>
          <pc:sldMk cId="189124848" sldId="266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89124848" sldId="266"/>
            <ac:spMk id="2" creationId="{AC5D2251-26DA-448E-A542-0BBAE0A98EA6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89124848" sldId="266"/>
            <ac:spMk id="3" creationId="{570327CF-02A1-4D0D-B5B1-2F8DEACCBE32}"/>
          </ac:spMkLst>
        </pc:spChg>
      </pc:sldChg>
      <pc:sldChg chg="modSp">
        <pc:chgData name="Sebastien Martin" userId="e16bbc64-aab8-4ce9-b0e4-dda008fb8cef" providerId="ADAL" clId="{F9570483-8DF6-416D-A6DC-4C709DB57201}" dt="2020-07-07T08:00:41.447" v="815"/>
        <pc:sldMkLst>
          <pc:docMk/>
          <pc:sldMk cId="1952024970" sldId="268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952024970" sldId="268"/>
            <ac:spMk id="2" creationId="{9A15A9A9-A28B-4800-8F9B-FD7D9BC847C0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952024970" sldId="268"/>
            <ac:spMk id="3" creationId="{2D1CD9CF-7FCC-4366-AF1E-EB80D693CEE0}"/>
          </ac:spMkLst>
        </pc:spChg>
      </pc:sldChg>
      <pc:sldChg chg="modSp mod">
        <pc:chgData name="Sebastien Martin" userId="e16bbc64-aab8-4ce9-b0e4-dda008fb8cef" providerId="ADAL" clId="{F9570483-8DF6-416D-A6DC-4C709DB57201}" dt="2020-07-07T08:02:30.688" v="828" actId="403"/>
        <pc:sldMkLst>
          <pc:docMk/>
          <pc:sldMk cId="1536928190" sldId="269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536928190" sldId="269"/>
            <ac:spMk id="2" creationId="{EE551FF0-C5AA-4BFC-AC6F-C92BA92207D1}"/>
          </ac:spMkLst>
        </pc:spChg>
        <pc:spChg chg="mod">
          <ac:chgData name="Sebastien Martin" userId="e16bbc64-aab8-4ce9-b0e4-dda008fb8cef" providerId="ADAL" clId="{F9570483-8DF6-416D-A6DC-4C709DB57201}" dt="2020-07-07T08:02:30.688" v="828" actId="403"/>
          <ac:spMkLst>
            <pc:docMk/>
            <pc:sldMk cId="1536928190" sldId="269"/>
            <ac:spMk id="8" creationId="{891F9246-1F9E-49B8-87D2-50751E62665D}"/>
          </ac:spMkLst>
        </pc:spChg>
      </pc:sldChg>
      <pc:sldChg chg="modSp">
        <pc:chgData name="Sebastien Martin" userId="e16bbc64-aab8-4ce9-b0e4-dda008fb8cef" providerId="ADAL" clId="{F9570483-8DF6-416D-A6DC-4C709DB57201}" dt="2020-07-07T08:00:41.447" v="815"/>
        <pc:sldMkLst>
          <pc:docMk/>
          <pc:sldMk cId="1157131936" sldId="270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157131936" sldId="270"/>
            <ac:spMk id="2" creationId="{27266A42-F390-4586-B842-B12DC5EA6D6E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157131936" sldId="270"/>
            <ac:spMk id="3" creationId="{19521DC8-F581-4D6A-BF2C-E96A20CDBF7D}"/>
          </ac:spMkLst>
        </pc:spChg>
      </pc:sldChg>
      <pc:sldChg chg="modSp">
        <pc:chgData name="Sebastien Martin" userId="e16bbc64-aab8-4ce9-b0e4-dda008fb8cef" providerId="ADAL" clId="{F9570483-8DF6-416D-A6DC-4C709DB57201}" dt="2020-07-07T08:00:41.447" v="815"/>
        <pc:sldMkLst>
          <pc:docMk/>
          <pc:sldMk cId="599123616" sldId="271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599123616" sldId="271"/>
            <ac:spMk id="2" creationId="{61FA1841-EC43-4FD9-ACAE-A9DD8FD2662B}"/>
          </ac:spMkLst>
        </pc:spChg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599123616" sldId="271"/>
            <ac:spMk id="3" creationId="{5AD8DC50-34CC-457D-87FF-BDC3E2249931}"/>
          </ac:spMkLst>
        </pc:spChg>
      </pc:sldChg>
      <pc:sldChg chg="modSp mod setBg">
        <pc:chgData name="Sebastien Martin" userId="e16bbc64-aab8-4ce9-b0e4-dda008fb8cef" providerId="ADAL" clId="{F9570483-8DF6-416D-A6DC-4C709DB57201}" dt="2020-07-07T08:02:14.808" v="826" actId="1076"/>
        <pc:sldMkLst>
          <pc:docMk/>
          <pc:sldMk cId="2856463737" sldId="272"/>
        </pc:sldMkLst>
        <pc:spChg chg="mod ord">
          <ac:chgData name="Sebastien Martin" userId="e16bbc64-aab8-4ce9-b0e4-dda008fb8cef" providerId="ADAL" clId="{F9570483-8DF6-416D-A6DC-4C709DB57201}" dt="2020-07-07T08:02:06.023" v="822" actId="1076"/>
          <ac:spMkLst>
            <pc:docMk/>
            <pc:sldMk cId="2856463737" sldId="272"/>
            <ac:spMk id="3" creationId="{8DC53ECB-B3CB-4C42-B7C4-316AAE54D9CF}"/>
          </ac:spMkLst>
        </pc:spChg>
        <pc:picChg chg="mod">
          <ac:chgData name="Sebastien Martin" userId="e16bbc64-aab8-4ce9-b0e4-dda008fb8cef" providerId="ADAL" clId="{F9570483-8DF6-416D-A6DC-4C709DB57201}" dt="2020-07-07T08:02:07.999" v="823" actId="14100"/>
          <ac:picMkLst>
            <pc:docMk/>
            <pc:sldMk cId="2856463737" sldId="272"/>
            <ac:picMk id="5" creationId="{D0B8E4E4-D102-4A58-9520-F43CD1B79F38}"/>
          </ac:picMkLst>
        </pc:picChg>
        <pc:picChg chg="mod">
          <ac:chgData name="Sebastien Martin" userId="e16bbc64-aab8-4ce9-b0e4-dda008fb8cef" providerId="ADAL" clId="{F9570483-8DF6-416D-A6DC-4C709DB57201}" dt="2020-07-07T08:02:14.808" v="826" actId="1076"/>
          <ac:picMkLst>
            <pc:docMk/>
            <pc:sldMk cId="2856463737" sldId="272"/>
            <ac:picMk id="7" creationId="{1D30E099-2D16-446D-8724-4CF2982CC990}"/>
          </ac:picMkLst>
        </pc:picChg>
      </pc:sldChg>
      <pc:sldChg chg="modSp mod">
        <pc:chgData name="Sebastien Martin" userId="e16bbc64-aab8-4ce9-b0e4-dda008fb8cef" providerId="ADAL" clId="{F9570483-8DF6-416D-A6DC-4C709DB57201}" dt="2020-07-07T08:00:41.447" v="815"/>
        <pc:sldMkLst>
          <pc:docMk/>
          <pc:sldMk cId="3785199645" sldId="273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3785199645" sldId="273"/>
            <ac:spMk id="2" creationId="{038C415E-FC91-45A6-8DF6-41BC8936A2A1}"/>
          </ac:spMkLst>
        </pc:spChg>
      </pc:sldChg>
      <pc:sldChg chg="modSp mod">
        <pc:chgData name="Sebastien Martin" userId="e16bbc64-aab8-4ce9-b0e4-dda008fb8cef" providerId="ADAL" clId="{F9570483-8DF6-416D-A6DC-4C709DB57201}" dt="2020-07-07T08:00:41.447" v="815"/>
        <pc:sldMkLst>
          <pc:docMk/>
          <pc:sldMk cId="1944677420" sldId="274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1944677420" sldId="274"/>
            <ac:spMk id="2" creationId="{E92B9594-D066-43A5-8D8E-BABF0F685C0E}"/>
          </ac:spMkLst>
        </pc:spChg>
        <pc:graphicFrameChg chg="mod">
          <ac:chgData name="Sebastien Martin" userId="e16bbc64-aab8-4ce9-b0e4-dda008fb8cef" providerId="ADAL" clId="{F9570483-8DF6-416D-A6DC-4C709DB57201}" dt="2020-07-07T08:00:41.447" v="815"/>
          <ac:graphicFrameMkLst>
            <pc:docMk/>
            <pc:sldMk cId="1944677420" sldId="274"/>
            <ac:graphicFrameMk id="4" creationId="{0C99D3A4-8589-41FB-9576-821AA86E432E}"/>
          </ac:graphicFrameMkLst>
        </pc:graphicFrameChg>
      </pc:sldChg>
      <pc:sldChg chg="modSp new mod">
        <pc:chgData name="Sebastien Martin" userId="e16bbc64-aab8-4ce9-b0e4-dda008fb8cef" providerId="ADAL" clId="{F9570483-8DF6-416D-A6DC-4C709DB57201}" dt="2020-07-07T08:00:41.575" v="816" actId="27636"/>
        <pc:sldMkLst>
          <pc:docMk/>
          <pc:sldMk cId="3543645809" sldId="275"/>
        </pc:sldMkLst>
        <pc:spChg chg="mod">
          <ac:chgData name="Sebastien Martin" userId="e16bbc64-aab8-4ce9-b0e4-dda008fb8cef" providerId="ADAL" clId="{F9570483-8DF6-416D-A6DC-4C709DB57201}" dt="2020-07-07T07:41:48.214" v="352" actId="1076"/>
          <ac:spMkLst>
            <pc:docMk/>
            <pc:sldMk cId="3543645809" sldId="275"/>
            <ac:spMk id="2" creationId="{EF3B41C4-FA0C-4A05-8912-77969DF2DAB1}"/>
          </ac:spMkLst>
        </pc:spChg>
        <pc:spChg chg="mod">
          <ac:chgData name="Sebastien Martin" userId="e16bbc64-aab8-4ce9-b0e4-dda008fb8cef" providerId="ADAL" clId="{F9570483-8DF6-416D-A6DC-4C709DB57201}" dt="2020-07-07T08:00:41.575" v="816" actId="27636"/>
          <ac:spMkLst>
            <pc:docMk/>
            <pc:sldMk cId="3543645809" sldId="275"/>
            <ac:spMk id="3" creationId="{C3FA7056-0281-4352-8587-D5F6613E2B96}"/>
          </ac:spMkLst>
        </pc:spChg>
      </pc:sldChg>
      <pc:sldChg chg="addSp delSp modSp new mod">
        <pc:chgData name="Sebastien Martin" userId="e16bbc64-aab8-4ce9-b0e4-dda008fb8cef" providerId="ADAL" clId="{F9570483-8DF6-416D-A6DC-4C709DB57201}" dt="2020-07-07T08:00:41.447" v="815"/>
        <pc:sldMkLst>
          <pc:docMk/>
          <pc:sldMk cId="739836067" sldId="276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739836067" sldId="276"/>
            <ac:spMk id="2" creationId="{E5E7AC65-5D07-4904-97D5-477A53FE0055}"/>
          </ac:spMkLst>
        </pc:spChg>
        <pc:spChg chg="del mod">
          <ac:chgData name="Sebastien Martin" userId="e16bbc64-aab8-4ce9-b0e4-dda008fb8cef" providerId="ADAL" clId="{F9570483-8DF6-416D-A6DC-4C709DB57201}" dt="2020-07-07T07:46:39.768" v="454" actId="478"/>
          <ac:spMkLst>
            <pc:docMk/>
            <pc:sldMk cId="739836067" sldId="276"/>
            <ac:spMk id="3" creationId="{D9BEF569-0859-4D72-8921-DD61552606B3}"/>
          </ac:spMkLst>
        </pc:spChg>
        <pc:spChg chg="add mod">
          <ac:chgData name="Sebastien Martin" userId="e16bbc64-aab8-4ce9-b0e4-dda008fb8cef" providerId="ADAL" clId="{F9570483-8DF6-416D-A6DC-4C709DB57201}" dt="2020-07-07T07:56:09.837" v="686" actId="20577"/>
          <ac:spMkLst>
            <pc:docMk/>
            <pc:sldMk cId="739836067" sldId="276"/>
            <ac:spMk id="5" creationId="{7557E0EC-7EF3-4269-BEBA-8E27C3271E98}"/>
          </ac:spMkLst>
        </pc:spChg>
        <pc:spChg chg="add mod">
          <ac:chgData name="Sebastien Martin" userId="e16bbc64-aab8-4ce9-b0e4-dda008fb8cef" providerId="ADAL" clId="{F9570483-8DF6-416D-A6DC-4C709DB57201}" dt="2020-07-07T07:56:25.178" v="699" actId="14100"/>
          <ac:spMkLst>
            <pc:docMk/>
            <pc:sldMk cId="739836067" sldId="276"/>
            <ac:spMk id="6" creationId="{71A20F15-E73F-4E55-B722-0BD28C9ED1E6}"/>
          </ac:spMkLst>
        </pc:spChg>
        <pc:picChg chg="add mod">
          <ac:chgData name="Sebastien Martin" userId="e16bbc64-aab8-4ce9-b0e4-dda008fb8cef" providerId="ADAL" clId="{F9570483-8DF6-416D-A6DC-4C709DB57201}" dt="2020-07-07T07:48:26.946" v="495" actId="1076"/>
          <ac:picMkLst>
            <pc:docMk/>
            <pc:sldMk cId="739836067" sldId="276"/>
            <ac:picMk id="4" creationId="{E05B6A09-C359-4659-BD0C-0369E3B68BF0}"/>
          </ac:picMkLst>
        </pc:picChg>
      </pc:sldChg>
      <pc:sldChg chg="addSp delSp modSp new mod">
        <pc:chgData name="Sebastien Martin" userId="e16bbc64-aab8-4ce9-b0e4-dda008fb8cef" providerId="ADAL" clId="{F9570483-8DF6-416D-A6DC-4C709DB57201}" dt="2020-07-07T08:00:41.447" v="815"/>
        <pc:sldMkLst>
          <pc:docMk/>
          <pc:sldMk cId="41524973" sldId="277"/>
        </pc:sldMkLst>
        <pc:spChg chg="mod">
          <ac:chgData name="Sebastien Martin" userId="e16bbc64-aab8-4ce9-b0e4-dda008fb8cef" providerId="ADAL" clId="{F9570483-8DF6-416D-A6DC-4C709DB57201}" dt="2020-07-07T08:00:41.447" v="815"/>
          <ac:spMkLst>
            <pc:docMk/>
            <pc:sldMk cId="41524973" sldId="277"/>
            <ac:spMk id="2" creationId="{C29B8097-2D8D-48D7-A190-B1D1956D4642}"/>
          </ac:spMkLst>
        </pc:spChg>
        <pc:spChg chg="add del mod">
          <ac:chgData name="Sebastien Martin" userId="e16bbc64-aab8-4ce9-b0e4-dda008fb8cef" providerId="ADAL" clId="{F9570483-8DF6-416D-A6DC-4C709DB57201}" dt="2020-07-07T07:56:49.310" v="702" actId="115"/>
          <ac:spMkLst>
            <pc:docMk/>
            <pc:sldMk cId="41524973" sldId="277"/>
            <ac:spMk id="3" creationId="{5584B5F9-4320-4BC7-A2B7-86AEECFF57B9}"/>
          </ac:spMkLst>
        </pc:spChg>
        <pc:spChg chg="add del">
          <ac:chgData name="Sebastien Martin" userId="e16bbc64-aab8-4ce9-b0e4-dda008fb8cef" providerId="ADAL" clId="{F9570483-8DF6-416D-A6DC-4C709DB57201}" dt="2020-07-07T07:52:34.794" v="616" actId="478"/>
          <ac:spMkLst>
            <pc:docMk/>
            <pc:sldMk cId="41524973" sldId="277"/>
            <ac:spMk id="5" creationId="{C6D1EE3C-714C-4457-9897-6B942B9249AF}"/>
          </ac:spMkLst>
        </pc:spChg>
        <pc:spChg chg="add del mod">
          <ac:chgData name="Sebastien Martin" userId="e16bbc64-aab8-4ce9-b0e4-dda008fb8cef" providerId="ADAL" clId="{F9570483-8DF6-416D-A6DC-4C709DB57201}" dt="2020-07-07T07:52:31.751" v="615" actId="478"/>
          <ac:spMkLst>
            <pc:docMk/>
            <pc:sldMk cId="41524973" sldId="277"/>
            <ac:spMk id="6" creationId="{FFA375FC-3CA9-457A-9B9C-66D473849183}"/>
          </ac:spMkLst>
        </pc:spChg>
        <pc:picChg chg="add mod">
          <ac:chgData name="Sebastien Martin" userId="e16bbc64-aab8-4ce9-b0e4-dda008fb8cef" providerId="ADAL" clId="{F9570483-8DF6-416D-A6DC-4C709DB57201}" dt="2020-07-07T07:51:46.032" v="593" actId="14100"/>
          <ac:picMkLst>
            <pc:docMk/>
            <pc:sldMk cId="41524973" sldId="277"/>
            <ac:picMk id="4" creationId="{0FC86329-5E0A-4F92-BF32-6D26F29192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045D3-30F1-4611-9434-2F3B5BC2F471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B4FE1-4A54-41E9-AD0B-13EF098FC5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8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0436-3265-4335-89BE-ECDDC3813280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B26-8763-49B0-B1A6-9644A9A41B66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89D1-DCBE-4B91-A0EC-0B1AF985E83F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53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B36-03B5-4984-B875-3D74C662FC4A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51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0E25-C611-48B3-947A-C69CF283F62D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3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0777-5BA7-4B7A-B10C-D626206F729F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311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25D2-FB3C-4FE0-962B-6121F81F914E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42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D769-D838-4EC5-B07F-40B5135E6996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71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A8CA-57F6-42C1-8535-E40076686493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9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28C7-165F-40F6-8850-5B631588E7D2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C062-2A62-428F-A8C9-422D46E7A0D4}" type="datetime1">
              <a:rPr lang="fr-FR" smtClean="0"/>
              <a:t>07/07/2020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4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0667-29A6-4019-8FD2-4D257AE5571F}" type="datetime1">
              <a:rPr lang="fr-FR" smtClean="0"/>
              <a:t>07/07/2020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1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7754-1871-407A-8B9B-87118D87FFCE}" type="datetime1">
              <a:rPr lang="fr-FR" smtClean="0"/>
              <a:t>07/07/2020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2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B8B3-6593-4602-899F-D282B2AABBC5}" type="datetime1">
              <a:rPr lang="fr-FR" smtClean="0"/>
              <a:t>07/07/2020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1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3278-A947-40A0-B3E1-E91FE6194C33}" type="datetime1">
              <a:rPr lang="fr-FR" smtClean="0"/>
              <a:t>07/07/2020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9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11AA-6455-4971-A3F0-49BF828EE660}" type="datetime1">
              <a:rPr lang="fr-FR" smtClean="0"/>
              <a:t>07/07/2020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6C7C-E304-438B-8B84-E780AA30AA94}" type="datetime1">
              <a:rPr lang="fr-FR" smtClean="0"/>
              <a:t>07/07/2020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52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ypress.io/plugin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owes/cypress-ntlm-aut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06A-F9F6-474C-A8BE-9BBDB56A0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F208-A4B2-4E76-8023-77BF4066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i="1" dirty="0"/>
              <a:t>		“The web has evolved. Finally, testing has too.”</a:t>
            </a:r>
            <a:endParaRPr lang="fr-F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447B-178A-4DA9-8FD2-7B15D3D9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4" y="6030345"/>
            <a:ext cx="683339" cy="365125"/>
          </a:xfrm>
        </p:spPr>
        <p:txBody>
          <a:bodyPr/>
          <a:lstStyle/>
          <a:p>
            <a:fld id="{A9E6ECF2-74E6-45D8-A2BB-FBCBF632F699}" type="slidenum">
              <a:rPr lang="fr-FR" sz="1400" smtClean="0"/>
              <a:t>1</a:t>
            </a:fld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2703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80E3-20CC-46CC-83B1-56A44885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End-to-end </a:t>
            </a:r>
            <a:r>
              <a:rPr lang="en-GB" dirty="0" err="1"/>
              <a:t>autotests</a:t>
            </a:r>
            <a:r>
              <a:rPr lang="en-GB" dirty="0"/>
              <a:t> all in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990DE9-07DB-47ED-97DD-AF1C968A1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26" y="1836550"/>
            <a:ext cx="10515600" cy="3770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B3680-036D-4D48-851C-6AC79ABE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86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C07-262C-4BBE-940F-1975E4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III) Compare </a:t>
            </a:r>
            <a:r>
              <a:rPr lang="fr-FR" u="sng" dirty="0" err="1"/>
              <a:t>Cypress</a:t>
            </a:r>
            <a:r>
              <a:rPr lang="fr-FR" u="sng" dirty="0"/>
              <a:t> </a:t>
            </a:r>
            <a:r>
              <a:rPr lang="fr-FR" u="sng" dirty="0" err="1"/>
              <a:t>with</a:t>
            </a:r>
            <a:r>
              <a:rPr lang="fr-FR" u="sng" dirty="0"/>
              <a:t> </a:t>
            </a:r>
            <a:r>
              <a:rPr lang="fr-FR" u="sng" dirty="0" err="1"/>
              <a:t>others</a:t>
            </a:r>
            <a:r>
              <a:rPr lang="fr-FR" u="sng" dirty="0"/>
              <a:t> tools on the </a:t>
            </a:r>
            <a:r>
              <a:rPr lang="fr-FR" u="sng" dirty="0" err="1"/>
              <a:t>market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C6F3-FAAD-4A66-922B-134DA6B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fr-FR" sz="3200" u="sng" dirty="0"/>
              <a:t>Architecture de </a:t>
            </a:r>
            <a:r>
              <a:rPr lang="fr-FR" sz="3200" u="sng" dirty="0" err="1"/>
              <a:t>cypress</a:t>
            </a:r>
            <a:endParaRPr lang="fr-FR" sz="3200" u="sng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</a:t>
            </a:r>
            <a:r>
              <a:rPr lang="en-GB" dirty="0"/>
              <a:t>Les </a:t>
            </a:r>
            <a:r>
              <a:rPr lang="en-GB" dirty="0" err="1"/>
              <a:t>autres</a:t>
            </a:r>
            <a:r>
              <a:rPr lang="en-GB" dirty="0"/>
              <a:t> </a:t>
            </a:r>
            <a:r>
              <a:rPr lang="en-GB" dirty="0" err="1"/>
              <a:t>outils</a:t>
            </a:r>
            <a:r>
              <a:rPr lang="en-GB" dirty="0"/>
              <a:t> de tests (</a:t>
            </a:r>
            <a:r>
              <a:rPr lang="en-GB" dirty="0" err="1"/>
              <a:t>comme</a:t>
            </a:r>
            <a:r>
              <a:rPr lang="en-GB" dirty="0"/>
              <a:t> selenium </a:t>
            </a:r>
            <a:r>
              <a:rPr lang="en-GB" dirty="0" err="1"/>
              <a:t>utilisent</a:t>
            </a:r>
            <a:r>
              <a:rPr lang="en-GB" dirty="0"/>
              <a:t> un </a:t>
            </a:r>
            <a:r>
              <a:rPr lang="en-GB" dirty="0" err="1"/>
              <a:t>webdriver</a:t>
            </a:r>
            <a:r>
              <a:rPr lang="en-GB" dirty="0"/>
              <a:t> qui executant les </a:t>
            </a:r>
            <a:r>
              <a:rPr lang="en-GB" dirty="0" err="1"/>
              <a:t>commandes</a:t>
            </a:r>
            <a:r>
              <a:rPr lang="en-GB" dirty="0"/>
              <a:t> à distance.</a:t>
            </a:r>
          </a:p>
          <a:p>
            <a:endParaRPr lang="en-US" dirty="0"/>
          </a:p>
          <a:p>
            <a:r>
              <a:rPr lang="fr-FR" dirty="0"/>
              <a:t> </a:t>
            </a:r>
            <a:r>
              <a:rPr lang="en-US" dirty="0"/>
              <a:t>Cypress se lance dans la </a:t>
            </a:r>
            <a:r>
              <a:rPr lang="en-US" dirty="0" err="1"/>
              <a:t>même</a:t>
            </a:r>
            <a:r>
              <a:rPr lang="en-US" dirty="0"/>
              <a:t> run-loop que son parent, dans le </a:t>
            </a:r>
            <a:r>
              <a:rPr lang="en-US" dirty="0" err="1"/>
              <a:t>navigateur</a:t>
            </a:r>
            <a:r>
              <a:rPr lang="en-US" dirty="0"/>
              <a:t> =&gt; plus </a:t>
            </a:r>
            <a:r>
              <a:rPr lang="en-US" dirty="0" err="1"/>
              <a:t>rapide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Asynchrone</a:t>
            </a:r>
            <a:r>
              <a:rPr lang="en-US" dirty="0"/>
              <a:t>, + facile pour tester les app web async </a:t>
            </a:r>
            <a:r>
              <a:rPr lang="en-US" dirty="0" err="1"/>
              <a:t>tel</a:t>
            </a:r>
            <a:r>
              <a:rPr lang="en-US" dirty="0"/>
              <a:t> que </a:t>
            </a:r>
            <a:r>
              <a:rPr lang="en-US" dirty="0" err="1"/>
              <a:t>angularjs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0AAC-9EC0-4135-A2F9-BB317C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6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251-26DA-448E-A542-0BBAE0A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/>
              <a:t>2) “Stubbing” des </a:t>
            </a:r>
            <a:r>
              <a:rPr lang="en-GB" sz="3600" u="sng" dirty="0" err="1"/>
              <a:t>requetes</a:t>
            </a:r>
            <a:r>
              <a:rPr lang="en-GB" sz="3600" u="sng" dirty="0"/>
              <a:t> XHR avec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27CF-02A1-4D0D-B5B1-2F8DEACC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Cypress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intercepter</a:t>
            </a:r>
            <a:r>
              <a:rPr lang="en-GB" dirty="0"/>
              <a:t> les </a:t>
            </a:r>
            <a:r>
              <a:rPr lang="en-GB" dirty="0" err="1"/>
              <a:t>requetes</a:t>
            </a:r>
            <a:r>
              <a:rPr lang="en-GB" dirty="0"/>
              <a:t> ajax </a:t>
            </a:r>
            <a:r>
              <a:rPr lang="en-GB" dirty="0" err="1"/>
              <a:t>afin</a:t>
            </a:r>
            <a:r>
              <a:rPr lang="en-GB" dirty="0"/>
              <a:t> de </a:t>
            </a:r>
            <a:r>
              <a:rPr lang="en-GB" dirty="0" err="1"/>
              <a:t>moquer</a:t>
            </a:r>
            <a:r>
              <a:rPr lang="en-GB" dirty="0"/>
              <a:t> </a:t>
            </a:r>
            <a:r>
              <a:rPr lang="en-GB" dirty="0" err="1"/>
              <a:t>leurs</a:t>
            </a:r>
            <a:r>
              <a:rPr lang="en-GB" dirty="0"/>
              <a:t> </a:t>
            </a:r>
            <a:r>
              <a:rPr lang="en-GB" dirty="0" err="1"/>
              <a:t>réponses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F92F-53B9-4663-BA04-86FD46A8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8774"/>
            <a:ext cx="5563411" cy="38220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9424-BEF1-48F5-AED0-85830248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2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F83-CC6F-4FBC-97E5-BDACBD34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u="sng" dirty="0"/>
              <a:t>3) Simple à utiliser et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AC26-0B32-451B-A99A-51241C9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Installer		</a:t>
            </a:r>
          </a:p>
          <a:p>
            <a:pPr marL="0" indent="0">
              <a:buNone/>
            </a:pPr>
            <a:r>
              <a:rPr lang="fr-FR" dirty="0"/>
              <a:t>Run 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n’y a pas de </a:t>
            </a:r>
            <a:r>
              <a:rPr lang="fr-FR" dirty="0" err="1"/>
              <a:t>retry</a:t>
            </a:r>
            <a:r>
              <a:rPr lang="fr-FR" dirty="0"/>
              <a:t>/timeout de requête à implémenter, ni de « </a:t>
            </a:r>
            <a:r>
              <a:rPr lang="fr-FR" dirty="0" err="1"/>
              <a:t>wrapper</a:t>
            </a:r>
            <a:r>
              <a:rPr lang="fr-FR" dirty="0"/>
              <a:t> » pour les tests end to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50FA7-9D59-4B53-994E-58BD8C7D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47" y="2508160"/>
            <a:ext cx="2366053" cy="281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7E533-B894-40B1-B0B6-68A6045B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36" y="1882602"/>
            <a:ext cx="2627674" cy="3720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6DBDA-BBE2-4330-B678-13CF1DB3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15E-FC91-45A6-8DF6-41BC8936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u="sng" dirty="0"/>
              <a:t>4) Faciliter de diagnostiquer une erreur avec </a:t>
            </a:r>
            <a:r>
              <a:rPr lang="fr-FR" sz="4000" u="sng" dirty="0" err="1"/>
              <a:t>cypress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B04372D-AF3E-4D07-8F72-989B4119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97" y="1869272"/>
            <a:ext cx="7878721" cy="40772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4ABFC-883A-470A-9F6B-B6A1C82C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19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B39-AA25-414B-8112-F7CEDD4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660AD4-36CA-436C-BE66-5C7AF582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52844"/>
            <a:ext cx="8596312" cy="2896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80DC87-D75D-4D6A-971E-FDDC7B7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35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8BCF-4A34-44F1-9A3D-4AE153A0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/>
              <a:t>Cypress</a:t>
            </a:r>
            <a:r>
              <a:rPr lang="fr-FR" u="sng" dirty="0"/>
              <a:t> VS </a:t>
            </a:r>
            <a:r>
              <a:rPr lang="fr-FR" u="sng" dirty="0" err="1"/>
              <a:t>Selenium</a:t>
            </a:r>
            <a:r>
              <a:rPr lang="fr-FR" u="sng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5945-2534-4A83-BBA8-86F0A538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Selenium</a:t>
            </a:r>
            <a:r>
              <a:rPr lang="fr-FR" dirty="0"/>
              <a:t> : présent depuis longtemps (sortie en 2004)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7C76B3-71F4-437E-826F-FBD6713CE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487736" cy="25252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50526-B09C-48F2-B671-6AB3926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2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9594-D066-43A5-8D8E-BABF0F6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u="sng" dirty="0"/>
              <a:t>Points positifs et négatifs de </a:t>
            </a:r>
            <a:r>
              <a:rPr lang="fr-FR" sz="3600" u="sng" dirty="0" err="1"/>
              <a:t>selenium</a:t>
            </a:r>
            <a:r>
              <a:rPr lang="fr-FR" sz="3600" u="sng" dirty="0"/>
              <a:t> et </a:t>
            </a:r>
            <a:r>
              <a:rPr lang="fr-FR" sz="3600" u="sng" dirty="0" err="1"/>
              <a:t>cypress</a:t>
            </a:r>
            <a:r>
              <a:rPr lang="fr-FR" sz="3600" u="sng" dirty="0"/>
              <a:t> 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99D3A4-8589-41FB-9576-821AA86E4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469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89171293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157190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Selenium</a:t>
                      </a:r>
                      <a:endParaRPr lang="fr-FR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Cypress</a:t>
                      </a:r>
                      <a:endParaRPr lang="fr-FR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22773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 compatible avec beaucoup de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(c#, </a:t>
                      </a:r>
                      <a:r>
                        <a:rPr lang="fr-FR" dirty="0" err="1"/>
                        <a:t>Java,ruby</a:t>
                      </a:r>
                      <a:r>
                        <a:rPr lang="fr-FR" dirty="0"/>
                        <a:t>…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architecture basé JS asynchrone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28112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 multi-browsers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très simple à installer/ utiliser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46874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+ tests en //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</a:t>
                      </a:r>
                      <a:r>
                        <a:rPr lang="fr-FR" dirty="0" err="1"/>
                        <a:t>developer-friendly</a:t>
                      </a:r>
                      <a:endParaRPr lang="fr-FR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370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err="1"/>
                        <a:t>flakeness</a:t>
                      </a:r>
                      <a:endParaRPr lang="fr-FR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 pas de manuel </a:t>
                      </a:r>
                      <a:r>
                        <a:rPr lang="fr-FR" dirty="0" err="1"/>
                        <a:t>wait</a:t>
                      </a:r>
                      <a:r>
                        <a:rPr lang="fr-FR" dirty="0"/>
                        <a:t> ou </a:t>
                      </a:r>
                      <a:r>
                        <a:rPr lang="fr-FR" dirty="0" err="1"/>
                        <a:t>retry</a:t>
                      </a:r>
                      <a:endParaRPr lang="fr-FR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9910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3394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4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02371054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993AA-1565-4A52-BE33-7DF7B44F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67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4F93-FB0D-4845-AD78-CD0A0F4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IV) </a:t>
            </a:r>
            <a:r>
              <a:rPr lang="fr-FR" u="sng" dirty="0" err="1"/>
              <a:t>Features</a:t>
            </a:r>
            <a:r>
              <a:rPr lang="fr-FR" u="sng" dirty="0"/>
              <a:t> de </a:t>
            </a:r>
            <a:r>
              <a:rPr lang="fr-FR" u="sng" dirty="0" err="1"/>
              <a:t>cypress</a:t>
            </a:r>
            <a:endParaRPr lang="fr-FR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863A-5999-4B92-B196-6053018E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des plugins</a:t>
            </a:r>
          </a:p>
          <a:p>
            <a:pPr marL="0" indent="0" algn="ctr">
              <a:buNone/>
            </a:pPr>
            <a:endParaRPr lang="fr-F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fr-F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https://docs.cypress.io/plugins/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58AF-DAAE-48BB-A356-FF261D8A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7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23D7-F829-423F-84DD-9C78662A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8E86-8B70-4BCE-AD79-C2E438A8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Quelques </a:t>
            </a:r>
            <a:r>
              <a:rPr lang="fr-FR" u="sng" dirty="0" err="1"/>
              <a:t>features</a:t>
            </a:r>
            <a:r>
              <a:rPr lang="fr-FR" u="sng" dirty="0"/>
              <a:t> de </a:t>
            </a:r>
            <a:r>
              <a:rPr lang="fr-FR" u="sng" dirty="0" err="1"/>
              <a:t>cypress</a:t>
            </a:r>
            <a:r>
              <a:rPr lang="fr-FR" u="sng" dirty="0"/>
              <a:t> :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Videos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Cypress</a:t>
            </a:r>
            <a:r>
              <a:rPr lang="fr-FR" dirty="0"/>
              <a:t>-image-snapshot</a:t>
            </a:r>
          </a:p>
          <a:p>
            <a:endParaRPr lang="fr-FR" dirty="0"/>
          </a:p>
          <a:p>
            <a:r>
              <a:rPr lang="fr-FR" dirty="0"/>
              <a:t>Utiliser </a:t>
            </a:r>
            <a:r>
              <a:rPr lang="fr-FR" dirty="0" err="1"/>
              <a:t>cy.ntlm</a:t>
            </a:r>
            <a:r>
              <a:rPr lang="fr-FR" dirty="0"/>
              <a:t> pour se loguer via l’authentification </a:t>
            </a:r>
            <a:r>
              <a:rPr lang="fr-FR" dirty="0" err="1"/>
              <a:t>windows</a:t>
            </a:r>
            <a:r>
              <a:rPr lang="fr-FR" dirty="0"/>
              <a:t> NTLM</a:t>
            </a:r>
          </a:p>
          <a:p>
            <a:endParaRPr lang="fr-FR" dirty="0"/>
          </a:p>
          <a:p>
            <a:r>
              <a:rPr lang="fr-FR" dirty="0"/>
              <a:t>Vérifier un fichier à télécharger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49595-DA18-4015-B6A8-3318F47D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1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41C4-FA0C-4A05-8912-77969DF2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35" y="0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7056-0281-4352-8587-D5F6613E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092"/>
            <a:ext cx="10515600" cy="4810871"/>
          </a:xfrm>
        </p:spPr>
        <p:txBody>
          <a:bodyPr>
            <a:normAutofit lnSpcReduction="10000"/>
          </a:bodyPr>
          <a:lstStyle/>
          <a:p>
            <a:pPr marL="571500" indent="-571500">
              <a:buAutoNum type="romanUcParenR"/>
            </a:pPr>
            <a:r>
              <a:rPr lang="fr-FR" sz="3600" u="sng" dirty="0"/>
              <a:t>Un </a:t>
            </a:r>
            <a:r>
              <a:rPr lang="fr-FR" sz="3600" u="sng" dirty="0" err="1"/>
              <a:t>framework</a:t>
            </a:r>
            <a:r>
              <a:rPr lang="fr-FR" sz="3600" u="sng" dirty="0"/>
              <a:t> de test E2E, c’est quoi ?</a:t>
            </a:r>
          </a:p>
          <a:p>
            <a:pPr marL="571500" indent="-571500">
              <a:buAutoNum type="romanUcParenR"/>
            </a:pPr>
            <a:endParaRPr lang="fr-FR" sz="3600" u="sng" dirty="0"/>
          </a:p>
          <a:p>
            <a:pPr marL="571500" indent="-571500">
              <a:buFont typeface="Arial" panose="020B0604020202020204" pitchFamily="34" charset="0"/>
              <a:buAutoNum type="romanUcParenR"/>
            </a:pPr>
            <a:r>
              <a:rPr lang="fr-FR" sz="3600" u="sng" dirty="0"/>
              <a:t>Historique du </a:t>
            </a:r>
            <a:r>
              <a:rPr lang="fr-FR" sz="3600" u="sng" dirty="0" err="1"/>
              <a:t>framework</a:t>
            </a:r>
            <a:r>
              <a:rPr lang="fr-FR" sz="3600" u="sng" dirty="0"/>
              <a:t> </a:t>
            </a:r>
            <a:r>
              <a:rPr lang="fr-FR" sz="3600" u="sng" dirty="0" err="1"/>
              <a:t>Cypress</a:t>
            </a:r>
            <a:endParaRPr lang="fr-FR" sz="3600" u="sng" dirty="0"/>
          </a:p>
          <a:p>
            <a:pPr marL="571500" indent="-571500">
              <a:buFont typeface="Arial" panose="020B0604020202020204" pitchFamily="34" charset="0"/>
              <a:buAutoNum type="romanUcParenR"/>
            </a:pPr>
            <a:endParaRPr lang="fr-FR" sz="3600" u="sng" dirty="0"/>
          </a:p>
          <a:p>
            <a:pPr marL="571500" indent="-571500">
              <a:buFont typeface="Arial" panose="020B0604020202020204" pitchFamily="34" charset="0"/>
              <a:buAutoNum type="romanUcParenR"/>
            </a:pPr>
            <a:r>
              <a:rPr lang="fr-FR" sz="3600" u="sng" dirty="0"/>
              <a:t>Comparaison de </a:t>
            </a:r>
            <a:r>
              <a:rPr lang="fr-FR" sz="3600" u="sng" dirty="0" err="1"/>
              <a:t>cypress</a:t>
            </a:r>
            <a:r>
              <a:rPr lang="fr-FR" sz="3600" u="sng" dirty="0"/>
              <a:t> avec les autres </a:t>
            </a:r>
            <a:r>
              <a:rPr lang="fr-FR" sz="3600" u="sng" dirty="0" err="1"/>
              <a:t>frameworks</a:t>
            </a:r>
            <a:r>
              <a:rPr lang="fr-FR" sz="3600" u="sng" dirty="0"/>
              <a:t> d’automatisation</a:t>
            </a:r>
          </a:p>
          <a:p>
            <a:pPr marL="571500" indent="-571500">
              <a:buFont typeface="Arial" panose="020B0604020202020204" pitchFamily="34" charset="0"/>
              <a:buAutoNum type="romanUcParenR"/>
            </a:pPr>
            <a:endParaRPr lang="fr-FR" sz="3600" u="sng" dirty="0"/>
          </a:p>
          <a:p>
            <a:pPr marL="571500" indent="-571500">
              <a:buFont typeface="Arial" panose="020B0604020202020204" pitchFamily="34" charset="0"/>
              <a:buAutoNum type="romanUcParenR"/>
            </a:pPr>
            <a:r>
              <a:rPr lang="fr-FR" sz="3600" u="sng" dirty="0"/>
              <a:t>Les </a:t>
            </a:r>
            <a:r>
              <a:rPr lang="fr-FR" sz="3600" u="sng" dirty="0" err="1"/>
              <a:t>features</a:t>
            </a:r>
            <a:r>
              <a:rPr lang="fr-FR" sz="3600" u="sng" dirty="0"/>
              <a:t> de </a:t>
            </a:r>
            <a:r>
              <a:rPr lang="fr-FR" sz="3600" u="sng" dirty="0" err="1"/>
              <a:t>cypress</a:t>
            </a:r>
            <a:endParaRPr lang="fr-FR" sz="3600" u="sng" dirty="0"/>
          </a:p>
          <a:p>
            <a:pPr marL="0" indent="0">
              <a:buNone/>
            </a:pPr>
            <a:endParaRPr lang="fr-FR" sz="36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E83D7-E600-4564-85BA-07298A9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364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AC65-5D07-4904-97D5-477A53FE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Exemple d’utilisation : plugin </a:t>
            </a:r>
            <a:r>
              <a:rPr lang="fr-FR" u="sng" dirty="0" err="1"/>
              <a:t>cypress-ntlm</a:t>
            </a:r>
            <a:endParaRPr lang="fr-FR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B6A09-C359-4659-BD0C-0369E3B6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64" y="2727649"/>
            <a:ext cx="8029575" cy="279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7E0EC-7EF3-4269-BEBA-8E27C3271E98}"/>
              </a:ext>
            </a:extLst>
          </p:cNvPr>
          <p:cNvSpPr txBox="1"/>
          <p:nvPr/>
        </p:nvSpPr>
        <p:spPr>
          <a:xfrm>
            <a:off x="1718631" y="1894901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1) Initialiser le plugin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20F15-E73F-4E55-B722-0BD28C9ED1E6}"/>
              </a:ext>
            </a:extLst>
          </p:cNvPr>
          <p:cNvSpPr txBox="1"/>
          <p:nvPr/>
        </p:nvSpPr>
        <p:spPr>
          <a:xfrm>
            <a:off x="1850834" y="5849957"/>
            <a:ext cx="592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https://github.com/bjowes/cypress-ntlm-auth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2C9F-B49F-4BC7-93B4-F069278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83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8097-2D8D-48D7-A190-B1D1956D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B5F9-4320-4BC7-A2B7-86AEECFF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14" y="1806345"/>
            <a:ext cx="11302389" cy="43513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2) Créer le script de lancement (</a:t>
            </a:r>
            <a:r>
              <a:rPr lang="fr-FR" u="sng" dirty="0" err="1"/>
              <a:t>package.json</a:t>
            </a:r>
            <a:r>
              <a:rPr lang="fr-FR" u="sng" dirty="0"/>
              <a:t>)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3) Usage :</a:t>
            </a:r>
          </a:p>
          <a:p>
            <a:pPr marL="0" indent="0">
              <a:buNone/>
            </a:pPr>
            <a:r>
              <a:rPr lang="fr-FR" dirty="0" err="1"/>
              <a:t>Cy.ntlmSso</a:t>
            </a:r>
            <a:r>
              <a:rPr lang="fr-FR" dirty="0"/>
              <a:t>() enregistre les </a:t>
            </a:r>
            <a:r>
              <a:rPr lang="fr-FR" dirty="0" err="1"/>
              <a:t>hostname</a:t>
            </a:r>
            <a:r>
              <a:rPr lang="fr-FR" dirty="0"/>
              <a:t>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86329-5E0A-4F92-BF32-6D26F291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506"/>
            <a:ext cx="9859178" cy="14625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3021-D427-4F99-8DF5-3B0C6CB3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1841-EC43-4FD9-ACAE-A9DD8FD2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DC50-34CC-457D-87FF-BDC3E2249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7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06A1-E7BF-4637-9BDC-FD903D4E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2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BFF0-147F-40CA-BD70-16098B20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</p:spPr>
        <p:txBody>
          <a:bodyPr/>
          <a:lstStyle/>
          <a:p>
            <a:r>
              <a:rPr lang="fr-FR" u="sng" dirty="0"/>
              <a:t>I)  Un </a:t>
            </a:r>
            <a:r>
              <a:rPr lang="fr-FR" u="sng" dirty="0" err="1"/>
              <a:t>framework</a:t>
            </a:r>
            <a:r>
              <a:rPr lang="fr-FR" u="sng" dirty="0"/>
              <a:t> de test E2E, c’est quoi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6F33-0CD5-48CC-BBB4-DDB18F39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654"/>
            <a:ext cx="10515600" cy="432931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71488-C428-4941-8E53-F790FA34E85D}"/>
              </a:ext>
            </a:extLst>
          </p:cNvPr>
          <p:cNvSpPr txBox="1"/>
          <p:nvPr/>
        </p:nvSpPr>
        <p:spPr>
          <a:xfrm>
            <a:off x="1291472" y="2017336"/>
            <a:ext cx="90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609FD-8118-4337-AF3C-15FBC613EB82}"/>
              </a:ext>
            </a:extLst>
          </p:cNvPr>
          <p:cNvSpPr txBox="1"/>
          <p:nvPr/>
        </p:nvSpPr>
        <p:spPr>
          <a:xfrm>
            <a:off x="8135332" y="2620652"/>
            <a:ext cx="362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Tests </a:t>
            </a:r>
            <a:r>
              <a:rPr lang="en-GB" dirty="0" err="1"/>
              <a:t>unitaires</a:t>
            </a:r>
            <a:r>
              <a:rPr lang="en-GB" dirty="0"/>
              <a:t> : 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fonction</a:t>
            </a:r>
            <a:endParaRPr lang="en-GB" dirty="0"/>
          </a:p>
          <a:p>
            <a:r>
              <a:rPr lang="en-GB" dirty="0"/>
              <a:t>Test Integration : </a:t>
            </a:r>
            <a:r>
              <a:rPr lang="en-GB" dirty="0" err="1"/>
              <a:t>niveau</a:t>
            </a:r>
            <a:r>
              <a:rPr lang="en-GB" dirty="0"/>
              <a:t> component connection</a:t>
            </a:r>
          </a:p>
          <a:p>
            <a:r>
              <a:rPr lang="en-GB" dirty="0"/>
              <a:t>Test E2E : </a:t>
            </a:r>
            <a:r>
              <a:rPr lang="en-GB" dirty="0" err="1"/>
              <a:t>niveau</a:t>
            </a:r>
            <a:r>
              <a:rPr lang="en-GB" dirty="0"/>
              <a:t> application</a:t>
            </a:r>
          </a:p>
          <a:p>
            <a:endParaRPr lang="en-GB" dirty="0"/>
          </a:p>
          <a:p>
            <a:r>
              <a:rPr lang="en-GB" dirty="0" err="1"/>
              <a:t>Coût</a:t>
            </a:r>
            <a:r>
              <a:rPr lang="en-GB" dirty="0"/>
              <a:t> </a:t>
            </a:r>
            <a:r>
              <a:rPr lang="en-GB" dirty="0" err="1"/>
              <a:t>augmente</a:t>
            </a:r>
            <a:r>
              <a:rPr lang="en-GB" dirty="0"/>
              <a:t> avec le </a:t>
            </a:r>
            <a:r>
              <a:rPr lang="en-GB" dirty="0" err="1"/>
              <a:t>niveau</a:t>
            </a:r>
            <a:endParaRPr lang="en-GB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A746567-C2E3-4995-BAB5-33857C262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74" y="1772219"/>
            <a:ext cx="5527176" cy="46515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5F42-B17A-4270-ADB2-54147ADC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FF0-C5AA-4BFC-AC6F-C92BA92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Avantages</a:t>
            </a:r>
            <a:r>
              <a:rPr lang="en-GB" dirty="0"/>
              <a:t> d’un framework de tests </a:t>
            </a:r>
            <a:r>
              <a:rPr lang="en-GB" dirty="0" err="1"/>
              <a:t>automatisés</a:t>
            </a:r>
            <a:r>
              <a:rPr lang="en-GB" dirty="0"/>
              <a:t>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F9246-1F9E-49B8-87D2-50751E62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6" y="181930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 err="1"/>
              <a:t>Reutilisabilité</a:t>
            </a:r>
            <a:r>
              <a:rPr lang="en-GB" sz="2400" dirty="0"/>
              <a:t> du code</a:t>
            </a:r>
          </a:p>
          <a:p>
            <a:pPr marL="514350" indent="-514350">
              <a:buAutoNum type="arabicPeriod"/>
            </a:pPr>
            <a:r>
              <a:rPr lang="en-GB" sz="2400" dirty="0"/>
              <a:t>Couverture de test </a:t>
            </a:r>
            <a:r>
              <a:rPr lang="en-GB" sz="2400" dirty="0" err="1"/>
              <a:t>maximale</a:t>
            </a:r>
            <a:endParaRPr lang="en-GB" sz="2400" dirty="0"/>
          </a:p>
          <a:p>
            <a:pPr marL="514350" indent="-514350">
              <a:buAutoNum type="arabicPeriod"/>
            </a:pPr>
            <a:r>
              <a:rPr lang="en-GB" sz="2400" dirty="0"/>
              <a:t>Scenario business-cases</a:t>
            </a:r>
          </a:p>
          <a:p>
            <a:pPr marL="514350" indent="-514350">
              <a:buAutoNum type="arabicPeriod"/>
            </a:pPr>
            <a:r>
              <a:rPr lang="en-GB" sz="2400" dirty="0" err="1"/>
              <a:t>Faible</a:t>
            </a:r>
            <a:r>
              <a:rPr lang="en-GB" sz="2400" dirty="0"/>
              <a:t> </a:t>
            </a:r>
            <a:r>
              <a:rPr lang="en-GB" sz="2400" dirty="0" err="1"/>
              <a:t>coût</a:t>
            </a:r>
            <a:r>
              <a:rPr lang="en-GB" sz="2400" dirty="0"/>
              <a:t> de maintenance</a:t>
            </a:r>
          </a:p>
          <a:p>
            <a:pPr marL="514350" indent="-514350">
              <a:buAutoNum type="arabicPeriod"/>
            </a:pPr>
            <a:r>
              <a:rPr lang="en-GB" sz="2400" dirty="0"/>
              <a:t>Intervention </a:t>
            </a:r>
            <a:r>
              <a:rPr lang="en-GB" sz="2400" dirty="0" err="1"/>
              <a:t>manuel</a:t>
            </a:r>
            <a:r>
              <a:rPr lang="en-GB" sz="2400" dirty="0"/>
              <a:t> </a:t>
            </a:r>
            <a:r>
              <a:rPr lang="en-GB" sz="2400" dirty="0" err="1"/>
              <a:t>minime</a:t>
            </a:r>
            <a:endParaRPr lang="en-GB" sz="2400" dirty="0"/>
          </a:p>
          <a:p>
            <a:pPr marL="514350" indent="-514350">
              <a:buAutoNum type="arabicPeriod"/>
            </a:pPr>
            <a:r>
              <a:rPr lang="en-GB" sz="2400" dirty="0" err="1"/>
              <a:t>Facilité</a:t>
            </a:r>
            <a:r>
              <a:rPr lang="en-GB" sz="2400" dirty="0"/>
              <a:t> de rapport de bugs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03E11-15C1-4A44-8C9E-CD32433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2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8E4E4-D102-4A58-9520-F43CD1B7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27961"/>
            <a:ext cx="4280257" cy="25040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3ECB-B3CB-4C42-B7C4-316AAE54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435" y="1841100"/>
            <a:ext cx="521753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			</a:t>
            </a:r>
            <a:r>
              <a:rPr lang="en-GB" u="sng" dirty="0"/>
              <a:t>Best practices</a:t>
            </a:r>
          </a:p>
          <a:p>
            <a:endParaRPr lang="en-GB" dirty="0"/>
          </a:p>
          <a:p>
            <a:r>
              <a:rPr lang="en-GB" dirty="0"/>
              <a:t>Le test E2E </a:t>
            </a:r>
            <a:r>
              <a:rPr lang="en-GB" dirty="0" err="1"/>
              <a:t>doit</a:t>
            </a:r>
            <a:r>
              <a:rPr lang="en-GB" dirty="0"/>
              <a:t> completer les tests </a:t>
            </a:r>
            <a:r>
              <a:rPr lang="en-GB" dirty="0" err="1"/>
              <a:t>unitaires</a:t>
            </a:r>
            <a:r>
              <a:rPr lang="en-GB" dirty="0"/>
              <a:t> et </a:t>
            </a:r>
            <a:r>
              <a:rPr lang="en-GB" dirty="0" err="1"/>
              <a:t>d’integration</a:t>
            </a:r>
            <a:r>
              <a:rPr lang="en-GB" dirty="0"/>
              <a:t>, </a:t>
            </a:r>
            <a:r>
              <a:rPr lang="en-GB" dirty="0" err="1"/>
              <a:t>moins</a:t>
            </a:r>
            <a:r>
              <a:rPr lang="en-GB" dirty="0"/>
              <a:t> </a:t>
            </a:r>
            <a:r>
              <a:rPr lang="en-GB" dirty="0" err="1"/>
              <a:t>couteux</a:t>
            </a:r>
            <a:r>
              <a:rPr lang="en-GB" dirty="0"/>
              <a:t>.</a:t>
            </a:r>
          </a:p>
          <a:p>
            <a:r>
              <a:rPr lang="en-GB" dirty="0"/>
              <a:t>Les tests E2E </a:t>
            </a:r>
            <a:r>
              <a:rPr lang="en-GB" dirty="0" err="1"/>
              <a:t>sont</a:t>
            </a:r>
            <a:r>
              <a:rPr lang="en-GB" dirty="0"/>
              <a:t> des </a:t>
            </a:r>
            <a:r>
              <a:rPr lang="en-GB" dirty="0" err="1"/>
              <a:t>réalisés</a:t>
            </a:r>
            <a:r>
              <a:rPr lang="en-GB" dirty="0"/>
              <a:t> au </a:t>
            </a:r>
            <a:r>
              <a:rPr lang="en-GB" dirty="0" err="1"/>
              <a:t>niveau</a:t>
            </a:r>
            <a:r>
              <a:rPr lang="en-GB" dirty="0"/>
              <a:t> de la feature.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1D30E099-2D16-446D-8724-4CF2982C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1" y="3130549"/>
            <a:ext cx="3828566" cy="32925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BCA28-B116-4B06-AF5A-0148E62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5C6E-63FE-4EB1-800D-0F968547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41"/>
            <a:ext cx="10515600" cy="1325563"/>
          </a:xfrm>
        </p:spPr>
        <p:txBody>
          <a:bodyPr/>
          <a:lstStyle/>
          <a:p>
            <a:r>
              <a:rPr lang="en-GB" dirty="0"/>
              <a:t>Conception d’un framework E2E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5B5E-5E71-406F-BE20-91433164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698359"/>
          </a:xfrm>
        </p:spPr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challenge de </a:t>
            </a:r>
            <a:r>
              <a:rPr lang="en-GB" sz="2400" dirty="0" err="1"/>
              <a:t>rapidité</a:t>
            </a:r>
            <a:r>
              <a:rPr lang="en-GB" sz="2400" dirty="0"/>
              <a:t>, end-to-end tests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souvent</a:t>
            </a:r>
            <a:r>
              <a:rPr lang="en-GB" sz="2400" dirty="0"/>
              <a:t> </a:t>
            </a:r>
            <a:r>
              <a:rPr lang="en-GB" sz="2400" dirty="0" err="1"/>
              <a:t>tres</a:t>
            </a:r>
            <a:r>
              <a:rPr lang="en-GB" sz="2400" dirty="0"/>
              <a:t> lent à </a:t>
            </a:r>
            <a:r>
              <a:rPr lang="en-GB" sz="2400" dirty="0" err="1"/>
              <a:t>s’executer</a:t>
            </a:r>
            <a:endParaRPr lang="en-GB" sz="2400" dirty="0"/>
          </a:p>
          <a:p>
            <a:pPr>
              <a:buFontTx/>
              <a:buChar char="-"/>
            </a:pPr>
            <a:r>
              <a:rPr lang="en-GB" sz="2400" dirty="0"/>
              <a:t>UI break test</a:t>
            </a:r>
          </a:p>
          <a:p>
            <a:pPr>
              <a:buFontTx/>
              <a:buChar char="-"/>
            </a:pPr>
            <a:r>
              <a:rPr lang="en-GB" sz="2400" dirty="0" err="1"/>
              <a:t>Choisir</a:t>
            </a:r>
            <a:r>
              <a:rPr lang="en-GB" sz="2400" dirty="0"/>
              <a:t> les bons selectors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AE02A4-CF18-41D7-8CA0-E1EFF28A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00" y="3770722"/>
            <a:ext cx="7838294" cy="26090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8688A-C231-42C2-9CE3-7D6778DB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39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A9A9-A28B-4800-8F9B-FD7D9BC8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Cypress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D9CF-7FCC-4366-AF1E-EB80D693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Javascript end-to-end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, parfait pour 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 et vue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Basé sur plusieurs open-source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(</a:t>
            </a:r>
            <a:r>
              <a:rPr lang="fr-FR" sz="2600" dirty="0"/>
              <a:t>Mocha, Chai, Chai-jQuery, </a:t>
            </a:r>
            <a:r>
              <a:rPr lang="fr-FR" sz="2600" dirty="0" err="1"/>
              <a:t>SinonJS</a:t>
            </a:r>
            <a:r>
              <a:rPr lang="fr-FR" sz="2600" dirty="0"/>
              <a:t> …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Gratuit (sauf </a:t>
            </a:r>
            <a:r>
              <a:rPr lang="fr-FR" dirty="0" err="1"/>
              <a:t>dashboard</a:t>
            </a:r>
            <a:r>
              <a:rPr lang="fr-FR" dirty="0"/>
              <a:t> service) &amp; open-source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Compatible avec chrome, </a:t>
            </a:r>
            <a:r>
              <a:rPr lang="fr-FR" dirty="0" err="1"/>
              <a:t>edge</a:t>
            </a:r>
            <a:r>
              <a:rPr lang="fr-FR" dirty="0"/>
              <a:t> et </a:t>
            </a:r>
            <a:r>
              <a:rPr lang="fr-FR" dirty="0" err="1"/>
              <a:t>firefox</a:t>
            </a:r>
            <a:r>
              <a:rPr lang="fr-FR" dirty="0"/>
              <a:t>(beta)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91A4-0370-4162-8496-4183655F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2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6A42-F390-4586-B842-B12DC5E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II) </a:t>
            </a:r>
            <a:r>
              <a:rPr lang="en-GB" dirty="0" err="1"/>
              <a:t>Historique</a:t>
            </a:r>
            <a:r>
              <a:rPr lang="en-GB" dirty="0"/>
              <a:t> du framework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1DC8-F581-4D6A-BF2C-E96A20CD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Projet initié par Brian Mann en 2014 (après sondage aux développeurs)</a:t>
            </a:r>
          </a:p>
          <a:p>
            <a:endParaRPr lang="fr-FR" dirty="0"/>
          </a:p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release en 2018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B5C5-48BC-4F5A-BE78-D7596030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13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4F6A45-7917-46B9-9EA2-BF03C39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21" y="442244"/>
            <a:ext cx="10515600" cy="1325563"/>
          </a:xfrm>
        </p:spPr>
        <p:txBody>
          <a:bodyPr/>
          <a:lstStyle/>
          <a:p>
            <a:r>
              <a:rPr lang="fr-FR" dirty="0"/>
              <a:t>La popularité du </a:t>
            </a:r>
            <a:r>
              <a:rPr lang="fr-FR" dirty="0" err="1"/>
              <a:t>framework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FEC96-868B-45BF-85DA-1CA417F3D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115" y="2927085"/>
            <a:ext cx="5694263" cy="2504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B66F2-7123-4D21-9BA0-E95C36DE2C4E}"/>
              </a:ext>
            </a:extLst>
          </p:cNvPr>
          <p:cNvSpPr txBox="1"/>
          <p:nvPr/>
        </p:nvSpPr>
        <p:spPr>
          <a:xfrm>
            <a:off x="2501600" y="2162780"/>
            <a:ext cx="53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Tres Populaire dans la </a:t>
            </a:r>
            <a:r>
              <a:rPr lang="en-GB" dirty="0" err="1"/>
              <a:t>communauté</a:t>
            </a:r>
            <a:r>
              <a:rPr lang="en-GB" dirty="0"/>
              <a:t> </a:t>
            </a:r>
            <a:r>
              <a:rPr lang="en-GB" dirty="0" err="1"/>
              <a:t>javascript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50343-363C-465A-A124-9637FF6E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1276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556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CYPRESS</vt:lpstr>
      <vt:lpstr>Sommaire</vt:lpstr>
      <vt:lpstr>I)  Un framework de test E2E, c’est quoi ? </vt:lpstr>
      <vt:lpstr>Avantages d’un framework de tests automatisés :</vt:lpstr>
      <vt:lpstr>PowerPoint Presentation</vt:lpstr>
      <vt:lpstr>Conception d’un framework E2E :</vt:lpstr>
      <vt:lpstr>Cypress </vt:lpstr>
      <vt:lpstr>II) Historique du framework Cypress</vt:lpstr>
      <vt:lpstr>La popularité du framework</vt:lpstr>
      <vt:lpstr> End-to-end autotests all in one</vt:lpstr>
      <vt:lpstr>III) Compare Cypress with others tools on the market</vt:lpstr>
      <vt:lpstr>2) “Stubbing” des requetes XHR avec Cypress</vt:lpstr>
      <vt:lpstr>3) Simple à utiliser et installer</vt:lpstr>
      <vt:lpstr>4) Faciliter de diagnostiquer une erreur avec cypress </vt:lpstr>
      <vt:lpstr>PowerPoint Presentation</vt:lpstr>
      <vt:lpstr>Cypress VS Selenium :</vt:lpstr>
      <vt:lpstr>Points positifs et négatifs de selenium et cypress :</vt:lpstr>
      <vt:lpstr>IV) Features de cypress</vt:lpstr>
      <vt:lpstr>PowerPoint Presentation</vt:lpstr>
      <vt:lpstr>Exemple d’utilisation : plugin cypress-ntlm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Sebastien Martin</dc:creator>
  <cp:lastModifiedBy>Sebastien Martin</cp:lastModifiedBy>
  <cp:revision>1</cp:revision>
  <dcterms:created xsi:type="dcterms:W3CDTF">2020-07-07T08:01:58Z</dcterms:created>
  <dcterms:modified xsi:type="dcterms:W3CDTF">2020-07-07T08:06:48Z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sebastien.martin@avanade.com</vt:lpwstr>
  </property>
  <property fmtid="{D5CDD505-2E9C-101B-9397-08002B2CF9AE}" pid="5" name="MSIP_Label_236020b0-6d69-48c1-9bb5-c586c1062b70_SetDate">
    <vt:lpwstr>2020-07-07T08:06:48.2537185Z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a13ac96e-8d1b-459d-a729-61e309259649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sebastien.martin@avanade.com</vt:lpwstr>
  </property>
  <property fmtid="{D5CDD505-2E9C-101B-9397-08002B2CF9AE}" pid="13" name="MSIP_Label_5fae8262-b78e-4366-8929-a5d6aac95320_SetDate">
    <vt:lpwstr>2020-07-07T08:06:48.2537185Z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a13ac96e-8d1b-459d-a729-61e309259649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