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2" r:id="rId2"/>
    <p:sldId id="396" r:id="rId3"/>
    <p:sldId id="387" r:id="rId4"/>
    <p:sldId id="260" r:id="rId5"/>
    <p:sldId id="373" r:id="rId6"/>
    <p:sldId id="346" r:id="rId7"/>
    <p:sldId id="400" r:id="rId8"/>
    <p:sldId id="403" r:id="rId9"/>
    <p:sldId id="405" r:id="rId10"/>
    <p:sldId id="261" r:id="rId11"/>
    <p:sldId id="328" r:id="rId12"/>
    <p:sldId id="40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1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0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06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01468" y="2449646"/>
            <a:ext cx="11046177" cy="748988"/>
          </a:xfrm>
        </p:spPr>
        <p:txBody>
          <a:bodyPr/>
          <a:lstStyle/>
          <a:p>
            <a:r>
              <a:rPr lang="en-US" dirty="0"/>
              <a:t>Building and Deploying React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003078-8D23-B040-848C-4DF704EF7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997471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0340" y="126835"/>
            <a:ext cx="3119031" cy="1060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ctr" defTabSz="457200">
              <a:spcBef>
                <a:spcPct val="20000"/>
              </a:spcBef>
            </a:pPr>
            <a:r>
              <a:rPr lang="en-US" sz="3200" dirty="0">
                <a:solidFill>
                  <a:srgbClr val="C4E3B0"/>
                </a:solidFill>
              </a:rPr>
              <a:t>GCP App Engine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09856" y="2375077"/>
            <a:ext cx="4950840" cy="24089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400" dirty="0" err="1">
                <a:solidFill>
                  <a:srgbClr val="C4E3B0"/>
                </a:solidFill>
              </a:rPr>
              <a:t>App.yaml</a:t>
            </a:r>
            <a:r>
              <a:rPr lang="en-IN" sz="2400" dirty="0">
                <a:solidFill>
                  <a:srgbClr val="C4E3B0"/>
                </a:solidFill>
              </a:rPr>
              <a:t> in root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Python runtime (</a:t>
            </a:r>
            <a:r>
              <a:rPr lang="en-IN" sz="2400" dirty="0" err="1">
                <a:solidFill>
                  <a:srgbClr val="C4E3B0"/>
                </a:solidFill>
              </a:rPr>
              <a:t>nodejs</a:t>
            </a:r>
            <a:r>
              <a:rPr lang="en-IN" sz="2400" dirty="0">
                <a:solidFill>
                  <a:srgbClr val="C4E3B0"/>
                </a:solidFill>
              </a:rPr>
              <a:t> will trigger dev build)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Set up handlers to direct app engine to file locations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err="1">
                <a:solidFill>
                  <a:srgbClr val="C4E3B0"/>
                </a:solidFill>
              </a:rPr>
              <a:t>gcloud</a:t>
            </a:r>
            <a:r>
              <a:rPr lang="en-IN" sz="2400" dirty="0">
                <a:solidFill>
                  <a:srgbClr val="C4E3B0"/>
                </a:solidFill>
              </a:rPr>
              <a:t> app deploy </a:t>
            </a:r>
            <a:r>
              <a:rPr lang="en-IN" sz="2400" dirty="0" err="1">
                <a:solidFill>
                  <a:srgbClr val="C4E3B0"/>
                </a:solidFill>
              </a:rPr>
              <a:t>app.yaml</a:t>
            </a:r>
            <a:r>
              <a:rPr lang="en-IN" sz="2400" dirty="0">
                <a:solidFill>
                  <a:srgbClr val="C4E3B0"/>
                </a:solidFill>
              </a:rPr>
              <a:t> (must have </a:t>
            </a:r>
            <a:r>
              <a:rPr lang="en-IN" sz="2400" dirty="0" err="1">
                <a:solidFill>
                  <a:srgbClr val="C4E3B0"/>
                </a:solidFill>
              </a:rPr>
              <a:t>gcloud</a:t>
            </a:r>
            <a:r>
              <a:rPr lang="en-IN" sz="2400" dirty="0">
                <a:solidFill>
                  <a:srgbClr val="C4E3B0"/>
                </a:solidFill>
              </a:rPr>
              <a:t> </a:t>
            </a:r>
            <a:r>
              <a:rPr lang="en-IN" sz="2400" dirty="0" err="1">
                <a:solidFill>
                  <a:srgbClr val="C4E3B0"/>
                </a:solidFill>
              </a:rPr>
              <a:t>sdk</a:t>
            </a:r>
            <a:r>
              <a:rPr lang="en-IN" sz="2400" dirty="0">
                <a:solidFill>
                  <a:srgbClr val="C4E3B0"/>
                </a:solidFill>
              </a:rPr>
              <a:t> installed)</a:t>
            </a:r>
          </a:p>
          <a:p>
            <a:pPr lvl="2"/>
            <a:endParaRPr lang="en-IN" dirty="0">
              <a:solidFill>
                <a:srgbClr val="C4E3B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80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1469887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 err="1"/>
              <a:t>npm</a:t>
            </a:r>
            <a:r>
              <a:rPr lang="en-US" sz="3733" dirty="0"/>
              <a:t> run build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Serve build folder as static in cloud provider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30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Build and deploy a React app to GCP App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8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30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Build and deploy a React app to GCP App Engine or Cloud Foundry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09085" y="2312775"/>
            <a:ext cx="8026400" cy="202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Who will be Benefitted ?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Associates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Management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C4E3B0"/>
                </a:solidFill>
              </a:rPr>
              <a:t>Clients</a:t>
            </a:r>
            <a:endParaRPr lang="en-US" sz="2667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847" y="279400"/>
            <a:ext cx="11186220" cy="607259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Production Build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Deployment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2177485" cy="748988"/>
          </a:xfrm>
        </p:spPr>
        <p:txBody>
          <a:bodyPr/>
          <a:lstStyle/>
          <a:p>
            <a:r>
              <a:rPr lang="en-US" dirty="0"/>
              <a:t>Production Builds</a:t>
            </a:r>
            <a:endParaRPr lang="en-US" sz="2133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3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273536" cy="624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React JS Production Builds: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9449" y="2643266"/>
            <a:ext cx="7240249" cy="29930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4E3B0"/>
                </a:solidFill>
              </a:rPr>
              <a:t>Creates optimized production build in build folder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4E3B0"/>
                </a:solidFill>
              </a:rPr>
              <a:t>Static files placed in static subfolder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4E3B0"/>
                </a:solidFill>
              </a:rPr>
              <a:t>Minimizes </a:t>
            </a:r>
            <a:r>
              <a:rPr lang="en-US" dirty="0" err="1">
                <a:solidFill>
                  <a:srgbClr val="C4E3B0"/>
                </a:solidFill>
              </a:rPr>
              <a:t>js</a:t>
            </a:r>
            <a:r>
              <a:rPr lang="en-US" dirty="0">
                <a:solidFill>
                  <a:srgbClr val="C4E3B0"/>
                </a:solidFill>
              </a:rPr>
              <a:t> files into main and chunk </a:t>
            </a:r>
            <a:r>
              <a:rPr lang="en-US" dirty="0" err="1">
                <a:solidFill>
                  <a:srgbClr val="C4E3B0"/>
                </a:solidFill>
              </a:rPr>
              <a:t>js</a:t>
            </a:r>
            <a:r>
              <a:rPr lang="en-US" dirty="0">
                <a:solidFill>
                  <a:srgbClr val="C4E3B0"/>
                </a:solidFill>
              </a:rPr>
              <a:t>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4E3B0"/>
                </a:solidFill>
              </a:rPr>
              <a:t>Map files used to map minified files back to originals in browser developer tools for debugging, etc.</a:t>
            </a: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4267" b="1" dirty="0">
              <a:solidFill>
                <a:srgbClr val="C4E3B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B6085-666C-424F-88F1-9BAC360E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56" y="1512133"/>
            <a:ext cx="23622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2D6B1-4BAC-EB43-ABEE-DE797D11D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448" y="0"/>
            <a:ext cx="387255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667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1874843" cy="830997"/>
          </a:xfrm>
        </p:spPr>
        <p:txBody>
          <a:bodyPr/>
          <a:lstStyle/>
          <a:p>
            <a:r>
              <a:rPr lang="en-US" sz="4800" dirty="0"/>
              <a:t>Deployment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76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4B3-7200-9942-A724-CD68E3C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4472-DEFF-9949-AB41-D3C3AA1C1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3386" y="1792281"/>
            <a:ext cx="8495017" cy="1189458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Files in build folder are served as-is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Cloud provider just needs to know that it is a static deployment and where to find the files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CF9D1CB-82BB-D446-A522-C34E42548474}"/>
              </a:ext>
            </a:extLst>
          </p:cNvPr>
          <p:cNvSpPr txBox="1">
            <a:spLocks/>
          </p:cNvSpPr>
          <p:nvPr/>
        </p:nvSpPr>
        <p:spPr>
          <a:xfrm>
            <a:off x="2381301" y="3556256"/>
            <a:ext cx="2344806" cy="60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PWS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EB4AFB-8DF4-E344-AE8F-911697FC4FF5}"/>
              </a:ext>
            </a:extLst>
          </p:cNvPr>
          <p:cNvSpPr txBox="1">
            <a:spLocks/>
          </p:cNvSpPr>
          <p:nvPr/>
        </p:nvSpPr>
        <p:spPr>
          <a:xfrm>
            <a:off x="7444321" y="3556255"/>
            <a:ext cx="2344806" cy="60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GCP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A6B0BD-AEE6-7742-AE0B-9B7C4EE6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46" y="4419596"/>
            <a:ext cx="3443357" cy="1914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73F428-A0B0-2D40-813E-3DEF3D46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56" y="4419596"/>
            <a:ext cx="3250096" cy="19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93C055-8AFE-7640-85DE-A266D37F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1216"/>
            <a:ext cx="12192000" cy="43067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583CE6-B786-C44E-BEDD-BF76599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84" y="140087"/>
            <a:ext cx="3119031" cy="106070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algn="ctr" defTabSz="457200">
              <a:spcBef>
                <a:spcPct val="20000"/>
              </a:spcBef>
            </a:pPr>
            <a:r>
              <a:rPr lang="en-US" sz="3200" dirty="0">
                <a:solidFill>
                  <a:srgbClr val="C4E3B0"/>
                </a:solidFill>
              </a:rPr>
              <a:t>PWS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CCB478-C893-B445-8665-15AC0C6259F2}"/>
              </a:ext>
            </a:extLst>
          </p:cNvPr>
          <p:cNvSpPr txBox="1">
            <a:spLocks/>
          </p:cNvSpPr>
          <p:nvPr/>
        </p:nvSpPr>
        <p:spPr>
          <a:xfrm>
            <a:off x="6406273" y="1500433"/>
            <a:ext cx="4950840" cy="24089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400" dirty="0" err="1">
                <a:solidFill>
                  <a:srgbClr val="C4E3B0"/>
                </a:solidFill>
              </a:rPr>
              <a:t>manifest.yml</a:t>
            </a:r>
            <a:r>
              <a:rPr lang="en-IN" sz="2400" dirty="0">
                <a:solidFill>
                  <a:srgbClr val="C4E3B0"/>
                </a:solidFill>
              </a:rPr>
              <a:t> in root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Path to build folder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err="1">
                <a:solidFill>
                  <a:srgbClr val="C4E3B0"/>
                </a:solidFill>
              </a:rPr>
              <a:t>cf</a:t>
            </a:r>
            <a:r>
              <a:rPr lang="en-IN" sz="2400" dirty="0">
                <a:solidFill>
                  <a:srgbClr val="C4E3B0"/>
                </a:solidFill>
              </a:rPr>
              <a:t> push (cloud foundry cli must be installed)</a:t>
            </a:r>
          </a:p>
          <a:p>
            <a:pPr lvl="2"/>
            <a:endParaRPr lang="en-IN" dirty="0">
              <a:solidFill>
                <a:srgbClr val="C4E3B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00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238</Words>
  <Application>Microsoft Macintosh PowerPoint</Application>
  <PresentationFormat>Widescreen</PresentationFormat>
  <Paragraphs>53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Session Objective:</vt:lpstr>
      <vt:lpstr>PowerPoint Presentation</vt:lpstr>
      <vt:lpstr>Key Topics</vt:lpstr>
      <vt:lpstr>PowerPoint Presentation</vt:lpstr>
      <vt:lpstr>PowerPoint Presentation</vt:lpstr>
      <vt:lpstr>PowerPoint Presentation</vt:lpstr>
      <vt:lpstr>Deployment</vt:lpstr>
      <vt:lpstr>PWS</vt:lpstr>
      <vt:lpstr>GCP App Engine</vt:lpstr>
      <vt:lpstr>Review</vt:lpstr>
      <vt:lpstr>Session Objective: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32</cp:revision>
  <dcterms:created xsi:type="dcterms:W3CDTF">2019-12-05T00:16:50Z</dcterms:created>
  <dcterms:modified xsi:type="dcterms:W3CDTF">2020-06-10T15:41:32Z</dcterms:modified>
</cp:coreProperties>
</file>