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33"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1" r:id="rId38"/>
    <p:sldId id="442" r:id="rId39"/>
    <p:sldId id="443" r:id="rId40"/>
    <p:sldId id="271" r:id="rId41"/>
    <p:sldId id="401" r:id="rId42"/>
    <p:sldId id="394" r:id="rId43"/>
    <p:sldId id="395" r:id="rId44"/>
    <p:sldId id="328" r:id="rId45"/>
    <p:sldId id="431" r:id="rId46"/>
    <p:sldId id="267"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49"/>
    <p:restoredTop sz="94662"/>
  </p:normalViewPr>
  <p:slideViewPr>
    <p:cSldViewPr snapToGrid="0" snapToObjects="1">
      <p:cViewPr varScale="1">
        <p:scale>
          <a:sx n="128" d="100"/>
          <a:sy n="128" d="100"/>
        </p:scale>
        <p:origin x="224" y="184"/>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5/28/20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41</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5/28/20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5/28/20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tech-services-1000201953.uc.r.appspot.com/developers" TargetMode="Externa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886938" y="6261830"/>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ComponentDidMount()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4" name="Picture 3">
            <a:extLst>
              <a:ext uri="{FF2B5EF4-FFF2-40B4-BE49-F238E27FC236}">
                <a16:creationId xmlns:a16="http://schemas.microsoft.com/office/drawing/2014/main" id="{2F319586-56C8-0641-8E7D-48D6BBC9B69E}"/>
              </a:ext>
            </a:extLst>
          </p:cNvPr>
          <p:cNvPicPr>
            <a:picLocks noChangeAspect="1"/>
          </p:cNvPicPr>
          <p:nvPr/>
        </p:nvPicPr>
        <p:blipFill>
          <a:blip r:embed="rId2"/>
          <a:stretch>
            <a:fillRect/>
          </a:stretch>
        </p:blipFill>
        <p:spPr>
          <a:xfrm>
            <a:off x="1859198" y="887537"/>
            <a:ext cx="8463394" cy="5970463"/>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4" name="Picture 3">
            <a:extLst>
              <a:ext uri="{FF2B5EF4-FFF2-40B4-BE49-F238E27FC236}">
                <a16:creationId xmlns:a16="http://schemas.microsoft.com/office/drawing/2014/main" id="{24CA3DEA-5211-2541-8764-6329E27C0A88}"/>
              </a:ext>
            </a:extLst>
          </p:cNvPr>
          <p:cNvPicPr>
            <a:picLocks noChangeAspect="1"/>
          </p:cNvPicPr>
          <p:nvPr/>
        </p:nvPicPr>
        <p:blipFill>
          <a:blip r:embed="rId2"/>
          <a:stretch>
            <a:fillRect/>
          </a:stretch>
        </p:blipFill>
        <p:spPr>
          <a:xfrm>
            <a:off x="984333" y="844132"/>
            <a:ext cx="10213124" cy="6013868"/>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&lt;Router&gt;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4689489"/>
          </a:xfrm>
          <a:prstGeom prst="rect">
            <a:avLst/>
          </a:prstGeom>
        </p:spPr>
        <p:txBody>
          <a:bodyPr wrap="square">
            <a:spAutoFit/>
          </a:bodyPr>
          <a:lstStyle/>
          <a:p>
            <a:pPr marL="457189" indent="-457189">
              <a:buFont typeface="+mj-lt"/>
              <a:buAutoNum type="arabicPeriod"/>
            </a:pPr>
            <a:endParaRPr lang="en-US" sz="1867" dirty="0">
              <a:solidFill>
                <a:schemeClr val="bg1">
                  <a:lumMod val="85000"/>
                </a:schemeClr>
              </a:solidFill>
            </a:endParaRPr>
          </a:p>
          <a:p>
            <a:pPr marL="457200" indent="-457200">
              <a:buFont typeface="+mj-lt"/>
              <a:buAutoNum type="arabicPeriod" startAt="4"/>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endParaRPr lang="en-US" sz="1867" dirty="0">
              <a:solidFill>
                <a:schemeClr val="bg1">
                  <a:lumMod val="85000"/>
                </a:schemeClr>
              </a:solidFill>
            </a:endParaRPr>
          </a:p>
          <a:p>
            <a:r>
              <a:rPr lang="en-US" sz="1867" dirty="0">
                <a:solidFill>
                  <a:schemeClr val="bg1">
                    <a:lumMod val="85000"/>
                  </a:schemeClr>
                </a:solidFill>
              </a:rPr>
              <a:t>5.      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200" indent="-457200">
              <a:buFont typeface="+mj-lt"/>
              <a:buAutoNum type="arabicPeriod" startAt="6"/>
            </a:pPr>
            <a:r>
              <a:rPr lang="en-US" sz="1867" dirty="0">
                <a:solidFill>
                  <a:schemeClr val="bg1">
                    <a:lumMod val="85000"/>
                  </a:schemeClr>
                </a:solidFill>
              </a:rPr>
              <a:t>Which of the following is correct syntax for a button click event handler, foo?</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Maximum update depth exceeded (React limits to prevent infinite loops)</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6095</TotalTime>
  <Words>1905</Words>
  <Application>Microsoft Macintosh PowerPoint</Application>
  <PresentationFormat>Widescreen</PresentationFormat>
  <Paragraphs>293</Paragraphs>
  <Slides>47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76</cp:revision>
  <dcterms:created xsi:type="dcterms:W3CDTF">2019-12-05T00:16:50Z</dcterms:created>
  <dcterms:modified xsi:type="dcterms:W3CDTF">2020-05-28T16:52:03Z</dcterms:modified>
</cp:coreProperties>
</file>