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72" r:id="rId2"/>
    <p:sldId id="428" r:id="rId3"/>
    <p:sldId id="387" r:id="rId4"/>
    <p:sldId id="260" r:id="rId5"/>
    <p:sldId id="353" r:id="rId6"/>
    <p:sldId id="305" r:id="rId7"/>
    <p:sldId id="434" r:id="rId8"/>
    <p:sldId id="435" r:id="rId9"/>
    <p:sldId id="433" r:id="rId10"/>
    <p:sldId id="436" r:id="rId11"/>
    <p:sldId id="443" r:id="rId12"/>
    <p:sldId id="432" r:id="rId13"/>
    <p:sldId id="444" r:id="rId14"/>
    <p:sldId id="437" r:id="rId15"/>
    <p:sldId id="438" r:id="rId16"/>
    <p:sldId id="439" r:id="rId17"/>
    <p:sldId id="442" r:id="rId18"/>
    <p:sldId id="440" r:id="rId19"/>
    <p:sldId id="441" r:id="rId20"/>
    <p:sldId id="414" r:id="rId21"/>
    <p:sldId id="426" r:id="rId22"/>
    <p:sldId id="424" r:id="rId23"/>
    <p:sldId id="423" r:id="rId24"/>
    <p:sldId id="447" r:id="rId25"/>
    <p:sldId id="445" r:id="rId26"/>
    <p:sldId id="429" r:id="rId27"/>
    <p:sldId id="430" r:id="rId28"/>
    <p:sldId id="328" r:id="rId29"/>
    <p:sldId id="431" r:id="rId30"/>
    <p:sldId id="267" r:id="rId31"/>
    <p:sldId id="26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643"/>
  </p:normalViewPr>
  <p:slideViewPr>
    <p:cSldViewPr snapToGrid="0" snapToObjects="1">
      <p:cViewPr varScale="1">
        <p:scale>
          <a:sx n="80" d="100"/>
          <a:sy n="80" d="100"/>
        </p:scale>
        <p:origin x="1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5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EE29-1A90-1146-96FE-FD5979F1AFC2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35FC3-32BC-8944-9A93-91001972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19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10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45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94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43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0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Switch/case is considered an antipattern. Use a robust object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35FC3-32BC-8944-9A93-91001972BA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04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49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3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12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3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1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05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71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61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96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7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6111-0DD0-A649-B175-0A587936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8248-0D13-4E44-85BD-5DC725267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2126-B2ED-FD4E-998D-F1C3F701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EC454-980A-1648-A618-DD632B09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79D3-ADA7-AF41-B539-FA750F14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29A9-A6BA-A04E-B795-D3A7A9E3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669CD-016E-E141-A822-51BA5DC70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2BA74-34F8-A643-885D-AC8A1C56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FD8D-9A2F-864A-B70D-30533796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E312-791F-CB4F-B0A3-83FE86A6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3493E-6CB0-F64F-A4C7-59050567E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0D027-B634-0E47-BDC7-6233A824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491E-479F-D743-88BE-9AEA3E39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0D22-C2D7-7149-AE7F-B1489024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03F8-FCFA-E444-A660-57DFF2FC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7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43543" y="2514600"/>
            <a:ext cx="12192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6458" y="2209803"/>
            <a:ext cx="11046177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rgbClr val="0099CC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5" y="3657600"/>
            <a:ext cx="10507873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38600"/>
            <a:ext cx="7891289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812805" y="3505200"/>
            <a:ext cx="1050787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79401"/>
            <a:ext cx="3242733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What,</a:t>
            </a:r>
            <a:r>
              <a:rPr lang="en-US" sz="2400" b="1" baseline="0" dirty="0">
                <a:solidFill>
                  <a:schemeClr val="tx2"/>
                </a:solidFill>
              </a:rPr>
              <a:t> How and Duration: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aseline="0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baseline="0" dirty="0">
                <a:solidFill>
                  <a:schemeClr val="tx2"/>
                </a:solidFill>
              </a:rPr>
              <a:t>Introduce the topic with a brief explanation for the </a:t>
            </a:r>
            <a:r>
              <a:rPr lang="en-US" sz="2400" b="1" i="1" baseline="0" dirty="0">
                <a:solidFill>
                  <a:schemeClr val="tx2"/>
                </a:solidFill>
              </a:rPr>
              <a:t>What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Explain </a:t>
            </a:r>
            <a:r>
              <a:rPr lang="en-US" sz="2400" b="1" i="1" baseline="0" dirty="0">
                <a:solidFill>
                  <a:schemeClr val="tx2"/>
                </a:solidFill>
              </a:rPr>
              <a:t>How</a:t>
            </a:r>
            <a:r>
              <a:rPr lang="en-US" sz="2400" i="0" baseline="0" dirty="0">
                <a:solidFill>
                  <a:schemeClr val="tx2"/>
                </a:solidFill>
              </a:rPr>
              <a:t> you will cover the topic, for example: lecture, workbook activities, whiteboard exercises, assessments, group activities, demonstrations, videos, case studies, and so on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State or display the </a:t>
            </a:r>
            <a:r>
              <a:rPr lang="en-US" sz="2400" b="1" i="1" baseline="0" dirty="0">
                <a:solidFill>
                  <a:schemeClr val="tx2"/>
                </a:solidFill>
              </a:rPr>
              <a:t>Duration</a:t>
            </a:r>
            <a:r>
              <a:rPr lang="en-US" sz="2400" i="0" baseline="0" dirty="0">
                <a:solidFill>
                  <a:schemeClr val="tx2"/>
                </a:solidFill>
              </a:rPr>
              <a:t> of the training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Course title does NOT have to be the first slide, some start with the Interest generator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endParaRPr lang="en-US" sz="2400" i="0" baseline="0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19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Terminal</a:t>
            </a:r>
            <a:r>
              <a:rPr lang="en-US" sz="2400" b="1" baseline="0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Objective Guidelines: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Follow SMART criteria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Include goal, condition, and standard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Objective must align with final check on learning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Terminal objective</a:t>
            </a:r>
            <a:r>
              <a:rPr lang="en-US" sz="2400" baseline="0" dirty="0">
                <a:solidFill>
                  <a:schemeClr val="tx2"/>
                </a:solidFill>
              </a:rPr>
              <a:t> is the overarching goal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baseline="0" dirty="0">
                <a:solidFill>
                  <a:schemeClr val="tx2"/>
                </a:solidFill>
              </a:rPr>
              <a:t>Each module will have a separate enabling objective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70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97174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3124200"/>
            <a:ext cx="12177485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1217748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chemeClr val="tx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3208421" y="1371600"/>
            <a:ext cx="15400421" cy="5486400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-5181600" y="0"/>
            <a:ext cx="4876800" cy="6858000"/>
            <a:chOff x="-3886200" y="0"/>
            <a:chExt cx="3657600" cy="5143500"/>
          </a:xfrm>
        </p:grpSpPr>
        <p:sp>
          <p:nvSpPr>
            <p:cNvPr id="6" name="Rectangle 5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2"/>
                  </a:solidFill>
                </a:rPr>
                <a:t>Each </a:t>
              </a:r>
              <a:r>
                <a:rPr lang="en-US" sz="2400" b="0" baseline="0" dirty="0">
                  <a:solidFill>
                    <a:schemeClr val="tx2"/>
                  </a:solidFill>
                </a:rPr>
                <a:t>module (chapter, lesson, section) should have a separate title and adhere to the ABC Model (ABC is a continuous loop through entire training program)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A short class may only have one A, one B, and one C but longer courses may have a series of modules that follow ABC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Module objectives in B are enabling objectives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Use a variation of background colors in the body but ensure high contrast with text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-990600" y="57150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2"/>
                  </a:solidFill>
                </a:rPr>
                <a:t>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32799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12192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7605" y="800325"/>
            <a:ext cx="4821529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18908"/>
            <a:ext cx="7891289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8199" y="1598705"/>
            <a:ext cx="4845051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  <a:lvl2pPr marL="609585" indent="0">
              <a:buNone/>
              <a:defRPr>
                <a:solidFill>
                  <a:srgbClr val="141414"/>
                </a:solidFill>
              </a:defRPr>
            </a:lvl2pPr>
            <a:lvl3pPr marL="1219170" indent="0">
              <a:buNone/>
              <a:defRPr>
                <a:solidFill>
                  <a:srgbClr val="141414"/>
                </a:solidFill>
              </a:defRPr>
            </a:lvl3pPr>
            <a:lvl4pPr marL="1828754" indent="0">
              <a:buNone/>
              <a:defRPr>
                <a:solidFill>
                  <a:srgbClr val="141414"/>
                </a:solidFill>
              </a:defRPr>
            </a:lvl4pPr>
            <a:lvl5pPr marL="2438339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38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6163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334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8740-2DAE-3842-AE5E-80D205F8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4E6E6-160D-E141-AE83-BFC44DE0E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3AE2-6743-774B-8FD0-41F4C5F7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C6D5-CDEC-A444-9C78-2C1E39F5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1C456-44A2-804C-9CFA-002CA30E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5181600" y="0"/>
            <a:ext cx="4876800" cy="6858000"/>
            <a:chOff x="-3886200" y="0"/>
            <a:chExt cx="3657600" cy="5143500"/>
          </a:xfrm>
        </p:grpSpPr>
        <p:sp>
          <p:nvSpPr>
            <p:cNvPr id="9" name="Rectangle 8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2"/>
                  </a:solidFill>
                </a:rPr>
                <a:t>Dark background slides</a:t>
              </a:r>
              <a:r>
                <a:rPr lang="en-US" sz="2400" b="0" baseline="0" dirty="0">
                  <a:solidFill>
                    <a:schemeClr val="tx2"/>
                  </a:solidFill>
                </a:rPr>
                <a:t> with high contrasting light text (white text on black) are preferred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Follow the slide design principles as much as possible but some exceptions may occur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Slide colors and formatting are not limited to the examples in this template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Creativity is encouraged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-990600" y="72684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2"/>
                  </a:solidFill>
                </a:rPr>
                <a:t>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5677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7A42-0E98-4744-B505-D36A8595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1ABC-EB2A-6443-A7D9-6FDC190B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7416-A84B-004F-8026-B5B803A7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F29F3-1CB2-D141-8923-2DF23CF4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F08A-E327-B740-97F2-E53D0EA6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25C3-CB18-9444-8F80-F9D33707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E70E-53F3-594F-B1F2-4BC4520A4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B3D51-9C37-7645-9179-1AE520884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70EB2-5E2E-B841-BA5F-1FEEB292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F9F1A-0B8F-B147-B3EC-FB419032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501A1-1877-7F4E-A69C-6304DCF9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696E-4C73-7A45-8730-8D56FA81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B89E6-7813-E048-BCD1-DD3F4C12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1681-F5E9-964F-A75A-E426753F1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1653F-E1BA-B449-B388-94BA9BE1F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FF708-AB38-9145-BFD9-729E2BD2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0543E-C0B6-9640-BB96-4D138C57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5/28/20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FEBDD-87AA-614C-9BE6-7E54327D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10865-C8B0-BF4F-86E2-F2D07E4E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9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52AC-EF0A-AF49-AFEB-56FBD735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5D637-B7EA-E742-8F8C-E3842226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42F44-EEE1-224D-B64F-F43E69F4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D4186-8553-C244-88AC-3B22C33D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5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A2EE5-6E02-E04F-9D90-955CCC31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5/28/20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EB2F4-2501-3C42-A695-649CC590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7B189-DF98-614A-A25F-D7E4552F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4F74-19E6-C14D-B8BB-BC1E2C0F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AB5F-F801-594C-AC97-FF5F2BE3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E1DF5-74B8-B44E-803C-90B6663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BD4CD-5708-2E4A-BDD3-70C63273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9788B-BBD0-504F-AC6E-34718FAB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EF3E8-9560-ED4F-BCBC-7FF0B644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4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CDB8-1781-DA4C-878D-9775EFC7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5EBC6-D084-594E-9400-18F06EF59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DC4C-2571-0D44-B7AC-5DB2C91B4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5E2B1-1172-634E-84BE-4F79AD5D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5/28/20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FDFE7-2750-7049-A654-5A61E022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FCEC6-0755-D646-B9A4-9AE2C8FC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C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3440B-5A16-A540-A73B-E2843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3492B-B937-5544-B7BE-F549DEEE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97543-4697-1848-B9DB-4347805E7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553D-62A4-B94A-B303-E17560B89933}" type="datetimeFigureOut">
              <a:rPr lang="en-US" smtClean="0"/>
              <a:t>5/28/20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7059-0CB6-4C4B-A8AB-AC448C5FF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90A7-E062-1742-85F0-5B0DC06F7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6" r:id="rId15"/>
    <p:sldLayoutId id="2147483667" r:id="rId16"/>
    <p:sldLayoutId id="2147483669" r:id="rId17"/>
    <p:sldLayoutId id="2147483670" r:id="rId18"/>
    <p:sldLayoutId id="2147483671" r:id="rId19"/>
    <p:sldLayoutId id="2147483672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ossbulat/testing-in-react-with-jest-and-enzyme-an-introduction-99ce047dfcf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redux.js.org/basics/action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ossbulat/testing-in-react-with-jest-and-enzyme-an-introduction-99ce047dfcf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9.png"/><Relationship Id="rId4" Type="http://schemas.openxmlformats.org/officeDocument/2006/relationships/hyperlink" Target="https://redux.js.org/basics/actions#action-creator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medium.com/@rossbulat/testing-in-react-with-jest-and-enzyme-an-introduction-99ce047dfcf8" TargetMode="Externa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redux-actions.js.org/introduction/tutorial" TargetMode="Externa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blog.benestudio.co/5-ways-to-connect-redux-actions-3f56af4009c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www.newline.co/fullstack-react/p/intro-to-flux-and-redux/" TargetMode="External"/><Relationship Id="rId4" Type="http://schemas.openxmlformats.org/officeDocument/2006/relationships/hyperlink" Target="https://medium.com/@rossbulat/testing-in-react-with-jest-and-enzyme-an-introduction-99ce047dfcf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ossbulat/testing-in-react-with-jest-and-enzyme-an-introduction-99ce047dfcf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png"/><Relationship Id="rId4" Type="http://schemas.openxmlformats.org/officeDocument/2006/relationships/hyperlink" Target="https://www.newline.co/fullstack-react/p/intro-to-flux-and-redux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ossbulat/testing-in-react-with-jest-and-enzyme-an-introduction-99ce047dfcf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redux.js.org/basics/actions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616458" y="2209803"/>
            <a:ext cx="11046177" cy="748988"/>
          </a:xfrm>
        </p:spPr>
        <p:txBody>
          <a:bodyPr/>
          <a:lstStyle/>
          <a:p>
            <a:r>
              <a:rPr lang="en-US" dirty="0"/>
              <a:t>Flux and Redux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914401" y="4038600"/>
            <a:ext cx="3860796" cy="2108200"/>
          </a:xfrm>
        </p:spPr>
        <p:txBody>
          <a:bodyPr>
            <a:normAutofit/>
          </a:bodyPr>
          <a:lstStyle/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Jason Monroe - 688776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92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a Reducer?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385" y="1200300"/>
            <a:ext cx="11180064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function that receives the </a:t>
            </a:r>
            <a:r>
              <a:rPr lang="en-US" sz="2400" dirty="0" err="1">
                <a:solidFill>
                  <a:schemeClr val="bg1"/>
                </a:solidFill>
              </a:rPr>
              <a:t>previousState</a:t>
            </a:r>
            <a:r>
              <a:rPr lang="en-US" sz="2400" dirty="0">
                <a:solidFill>
                  <a:schemeClr val="bg1"/>
                </a:solidFill>
              </a:rPr>
              <a:t> and an action and then outputs the new state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Contains logic on how to update the state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66CB6-61BC-B44C-91D2-8273E7675886}"/>
              </a:ext>
            </a:extLst>
          </p:cNvPr>
          <p:cNvSpPr txBox="1"/>
          <p:nvPr/>
        </p:nvSpPr>
        <p:spPr>
          <a:xfrm>
            <a:off x="1960318" y="6250193"/>
            <a:ext cx="344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https://redux.js.org/basics/actions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E02FCA-BD06-AA4D-8970-4C5D05AAE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4684" y="3978567"/>
            <a:ext cx="4152900" cy="69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FA1B6-5B6E-2944-B2B4-AAA11FCA9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848" y="2420206"/>
            <a:ext cx="4202533" cy="423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9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an Action Creator?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385" y="1200300"/>
            <a:ext cx="11180064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method that returns the appropriate action object.  Abstracts Action object out of program logic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Makes them portable and testable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66CB6-61BC-B44C-91D2-8273E7675886}"/>
              </a:ext>
            </a:extLst>
          </p:cNvPr>
          <p:cNvSpPr txBox="1"/>
          <p:nvPr/>
        </p:nvSpPr>
        <p:spPr>
          <a:xfrm>
            <a:off x="3537184" y="6261344"/>
            <a:ext cx="518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https://redux.js.org/basics/actions#action-creators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2A6B41-E02A-CB46-A242-BCD37869D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6742" y="3318779"/>
            <a:ext cx="3902926" cy="245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0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the Store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294217-B47C-E841-BB69-0916083A0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467" y="1523052"/>
            <a:ext cx="8597900" cy="1955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DFC97D-75F9-4E40-B540-20F4E56A6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067" y="3957235"/>
            <a:ext cx="4076700" cy="1041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232B62-8DD4-914B-BFD7-FD3CF5269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7267" y="5480431"/>
            <a:ext cx="64643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64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Dispatching an 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623F3-6D0A-A94C-8CAB-F8853F159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05" y="1469346"/>
            <a:ext cx="4114800" cy="96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AAEC1F-1CD5-4040-822B-0D3B07482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651" y="1469346"/>
            <a:ext cx="6527490" cy="505520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0494ED-A2BC-D94A-83FF-2956A4A79C74}"/>
              </a:ext>
            </a:extLst>
          </p:cNvPr>
          <p:cNvSpPr txBox="1">
            <a:spLocks/>
          </p:cNvSpPr>
          <p:nvPr/>
        </p:nvSpPr>
        <p:spPr>
          <a:xfrm>
            <a:off x="539385" y="2616505"/>
            <a:ext cx="4434059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Make a call to an action creator method, passing it the action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Pass that call as the argument to </a:t>
            </a:r>
            <a:r>
              <a:rPr lang="en-US" sz="2400" dirty="0" err="1">
                <a:solidFill>
                  <a:schemeClr val="bg1"/>
                </a:solidFill>
              </a:rPr>
              <a:t>store.dispatch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194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Redux and React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1220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Installation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A7B94-261E-9F43-B0C0-F9CF8E9F702D}"/>
              </a:ext>
            </a:extLst>
          </p:cNvPr>
          <p:cNvSpPr txBox="1"/>
          <p:nvPr/>
        </p:nvSpPr>
        <p:spPr>
          <a:xfrm>
            <a:off x="1985643" y="2263109"/>
            <a:ext cx="82875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Yarn add redux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npm</a:t>
            </a:r>
            <a:r>
              <a:rPr lang="en-US" sz="2800" dirty="0">
                <a:solidFill>
                  <a:schemeClr val="bg1"/>
                </a:solidFill>
              </a:rPr>
              <a:t> install redux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Yarn add react-redux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npm</a:t>
            </a:r>
            <a:r>
              <a:rPr lang="en-US" sz="2800" dirty="0">
                <a:solidFill>
                  <a:schemeClr val="bg1"/>
                </a:solidFill>
              </a:rPr>
              <a:t> install react-redux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Yarn add redux-actions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npm</a:t>
            </a:r>
            <a:r>
              <a:rPr lang="en-US" sz="2800" dirty="0">
                <a:solidFill>
                  <a:schemeClr val="bg1"/>
                </a:solidFill>
              </a:rPr>
              <a:t> install redux-actions</a:t>
            </a:r>
          </a:p>
        </p:txBody>
      </p:sp>
    </p:spTree>
    <p:extLst>
      <p:ext uri="{BB962C8B-B14F-4D97-AF65-F5344CB8AC3E}">
        <p14:creationId xmlns:p14="http://schemas.microsoft.com/office/powerpoint/2010/main" val="121628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6169-78B7-6442-8864-6C4DE7D7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04" y="129539"/>
            <a:ext cx="11186220" cy="60725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Actions and Reducers using Redux-Actions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729EA-3FCF-ED40-89CB-C6831181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537" y="926368"/>
            <a:ext cx="4119566" cy="5931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54C01B-1E82-3E4C-AE14-1A8481CAE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366" y="926368"/>
            <a:ext cx="4269084" cy="5931632"/>
          </a:xfrm>
          <a:prstGeom prst="rect">
            <a:avLst/>
          </a:prstGeom>
        </p:spPr>
      </p:pic>
      <p:sp>
        <p:nvSpPr>
          <p:cNvPr id="9" name="Multiply 8">
            <a:extLst>
              <a:ext uri="{FF2B5EF4-FFF2-40B4-BE49-F238E27FC236}">
                <a16:creationId xmlns:a16="http://schemas.microsoft.com/office/drawing/2014/main" id="{41227AE0-15E3-9649-AC0C-E08E451E7928}"/>
              </a:ext>
            </a:extLst>
          </p:cNvPr>
          <p:cNvSpPr/>
          <p:nvPr/>
        </p:nvSpPr>
        <p:spPr>
          <a:xfrm>
            <a:off x="2043708" y="1904531"/>
            <a:ext cx="3200400" cy="317809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6169-78B7-6442-8864-6C4DE7D7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84" y="319109"/>
            <a:ext cx="11186220" cy="60725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Actions and Reducers using Redux-Actions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84384-E2C4-734D-A0C8-85104DDF92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7784" y="5424616"/>
            <a:ext cx="7058870" cy="114073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https://redux-actions.js.org/introduction/tutorial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729EA-3FCF-ED40-89CB-C6831181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827" y="918481"/>
            <a:ext cx="4064771" cy="5852735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285048A-E866-7E4F-BD48-83DD119CC7F2}"/>
              </a:ext>
            </a:extLst>
          </p:cNvPr>
          <p:cNvSpPr txBox="1">
            <a:spLocks/>
          </p:cNvSpPr>
          <p:nvPr/>
        </p:nvSpPr>
        <p:spPr>
          <a:xfrm>
            <a:off x="1069133" y="1391052"/>
            <a:ext cx="4413405" cy="4377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733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04792" indent="-302676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Font typeface="Arial"/>
              <a:buChar char="•"/>
              <a:defRPr sz="3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83108" indent="-2222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Font typeface="Arial"/>
              <a:buChar char="•"/>
              <a:defRPr sz="2667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524920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83667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Single object with action creators and reducers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Action creators can be called by accessing the appropriate property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Reducer property bundles reducers as a single object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171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7C36B4-C835-4247-AE06-EEB4FFED6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37520"/>
            <a:ext cx="9490535" cy="57134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B67771-138E-1E44-9736-19108326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Creating Store and Providing to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1599-BD34-6546-90E3-F90AAFBE71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50127" y="1134359"/>
            <a:ext cx="4413405" cy="437788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Do this in </a:t>
            </a:r>
            <a:r>
              <a:rPr lang="en-US" sz="2400" dirty="0" err="1"/>
              <a:t>index.js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Provider tag wraps &lt;App /&gt; and makes store available to entire app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6E2C0F-2529-E142-A0B6-9D570A692334}"/>
              </a:ext>
            </a:extLst>
          </p:cNvPr>
          <p:cNvCxnSpPr>
            <a:cxnSpLocks/>
          </p:cNvCxnSpPr>
          <p:nvPr/>
        </p:nvCxnSpPr>
        <p:spPr>
          <a:xfrm flipH="1" flipV="1">
            <a:off x="6967712" y="4511616"/>
            <a:ext cx="992037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702BA7-0F65-1945-BC21-2F159544BB97}"/>
              </a:ext>
            </a:extLst>
          </p:cNvPr>
          <p:cNvSpPr txBox="1"/>
          <p:nvPr/>
        </p:nvSpPr>
        <p:spPr>
          <a:xfrm>
            <a:off x="8076956" y="4784150"/>
            <a:ext cx="3635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reducer property from robust object</a:t>
            </a:r>
          </a:p>
        </p:txBody>
      </p:sp>
    </p:spTree>
    <p:extLst>
      <p:ext uri="{BB962C8B-B14F-4D97-AF65-F5344CB8AC3E}">
        <p14:creationId xmlns:p14="http://schemas.microsoft.com/office/powerpoint/2010/main" val="408365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A379D0-7732-604F-A1A9-DFFD66B23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33"/>
            <a:ext cx="5668157" cy="68374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B67771-138E-1E44-9736-19108326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450" y="280834"/>
            <a:ext cx="7410539" cy="60725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Connect Component to Store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1599-BD34-6546-90E3-F90AAFBE71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2312" y="1258939"/>
            <a:ext cx="5473677" cy="257118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import connect from ‘react-redux’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Access store in a lifecycle method, calling </a:t>
            </a:r>
            <a:r>
              <a:rPr lang="en-US" sz="2400" dirty="0" err="1"/>
              <a:t>actionCreator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Connect method call on export injecting dispatch and exposing </a:t>
            </a:r>
            <a:r>
              <a:rPr lang="en-US" sz="2400" dirty="0" err="1"/>
              <a:t>actionCreator</a:t>
            </a:r>
            <a:r>
              <a:rPr lang="en-US" sz="2400" dirty="0"/>
              <a:t> to component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482CB-9FDB-044F-8DBC-37151A10F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418" y="4520242"/>
            <a:ext cx="5090474" cy="6128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F4DB89-56EB-974A-895D-8BF322EAFE53}"/>
              </a:ext>
            </a:extLst>
          </p:cNvPr>
          <p:cNvSpPr/>
          <p:nvPr/>
        </p:nvSpPr>
        <p:spPr>
          <a:xfrm>
            <a:off x="7061596" y="5750679"/>
            <a:ext cx="3955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https://blog.benestudio.co/5-ways-to-connect-redux-actions-3f56af4009c8</a:t>
            </a:r>
            <a:endParaRPr 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3638451"/>
          </a:xfrm>
        </p:spPr>
        <p:txBody>
          <a:bodyPr>
            <a:normAutofit/>
          </a:bodyPr>
          <a:lstStyle/>
          <a:p>
            <a:r>
              <a:rPr lang="en-US" sz="2400" dirty="0"/>
              <a:t>At the end this 150 min session, you will be able to</a:t>
            </a:r>
          </a:p>
          <a:p>
            <a:endParaRPr lang="en-US" sz="2400" dirty="0"/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Implement Redux in a React Application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40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B527-EA49-6742-8825-7DED866D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79" y="330261"/>
            <a:ext cx="11186220" cy="607259"/>
          </a:xfrm>
        </p:spPr>
        <p:txBody>
          <a:bodyPr/>
          <a:lstStyle/>
          <a:p>
            <a:pPr algn="ctr"/>
            <a:r>
              <a:rPr lang="en-US" dirty="0"/>
              <a:t>Code Along Practice – Converting hello-react to Redux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8C8EE-9EE3-F246-91B7-3118444C6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65498" y="1204737"/>
            <a:ext cx="9596921" cy="5062247"/>
          </a:xfrm>
        </p:spPr>
        <p:txBody>
          <a:bodyPr>
            <a:normAutofit lnSpcReduction="10000"/>
          </a:bodyPr>
          <a:lstStyle/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Install redux, react-redux, redux-actions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Reorganize project structure into components, models, reducers and tests folders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reducer and action creator for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getAllDevelopers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using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handleActions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from react-actions</a:t>
            </a:r>
          </a:p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store and provider for app</a:t>
            </a:r>
          </a:p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Connect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component to store, accessing its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getAllDevelopers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action creator on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componentDidMount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Add reducer and action creator for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addDevelopers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Connect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AddDevelopers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component to store, accessing its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addDevelopers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1398B-2AB0-A442-AD24-DE8883ED62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5" y="330261"/>
            <a:ext cx="1589293" cy="158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8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EDCA7B-4033-A340-9364-B38014881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785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E9DC77-30DC-8741-BF5D-DF4DA3705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691" y="330261"/>
            <a:ext cx="5188314" cy="607259"/>
          </a:xfrm>
        </p:spPr>
        <p:txBody>
          <a:bodyPr/>
          <a:lstStyle/>
          <a:p>
            <a:pPr algn="ctr"/>
            <a:r>
              <a:rPr lang="en-US" dirty="0" err="1"/>
              <a:t>devBios.js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18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66BE-3D87-8C4E-9667-A5AC7E87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index.js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B8BF6-C0C9-7645-8334-FA477F63B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851" y="1067078"/>
            <a:ext cx="8745474" cy="579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34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A3EFED-DC79-6A43-A490-156E0C588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92" y="0"/>
            <a:ext cx="912641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DBDDA-5B1E-5441-B24A-BEBE90DE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41" y="233517"/>
            <a:ext cx="4704410" cy="607259"/>
          </a:xfrm>
        </p:spPr>
        <p:txBody>
          <a:bodyPr/>
          <a:lstStyle/>
          <a:p>
            <a:pPr algn="ctr"/>
            <a:r>
              <a:rPr lang="en-US" dirty="0" err="1"/>
              <a:t>App.js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50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47736E-142E-9546-A41F-0F2119F83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902"/>
            <a:ext cx="12192000" cy="6234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DBDDA-5B1E-5441-B24A-BEBE90DE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341" y="233517"/>
            <a:ext cx="4704410" cy="607259"/>
          </a:xfrm>
        </p:spPr>
        <p:txBody>
          <a:bodyPr/>
          <a:lstStyle/>
          <a:p>
            <a:pPr algn="ctr"/>
            <a:r>
              <a:rPr lang="en-US" dirty="0" err="1"/>
              <a:t>App.js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74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BDDA-5B1E-5441-B24A-BEBE90DE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865" y="716692"/>
            <a:ext cx="4704410" cy="607259"/>
          </a:xfrm>
        </p:spPr>
        <p:txBody>
          <a:bodyPr/>
          <a:lstStyle/>
          <a:p>
            <a:pPr algn="ctr"/>
            <a:r>
              <a:rPr lang="en-US" dirty="0" err="1"/>
              <a:t>AddDeveloper.js</a:t>
            </a:r>
            <a:r>
              <a:rPr lang="en-US" dirty="0"/>
              <a:t> (partial)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C91BA0-3345-ED46-8354-834494BF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70" y="3624477"/>
            <a:ext cx="97282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05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 Your Own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5418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86F7-7E54-CF4E-93ED-2C7C8AB57865}"/>
              </a:ext>
            </a:extLst>
          </p:cNvPr>
          <p:cNvSpPr txBox="1">
            <a:spLocks/>
          </p:cNvSpPr>
          <p:nvPr/>
        </p:nvSpPr>
        <p:spPr>
          <a:xfrm>
            <a:off x="497779" y="330261"/>
            <a:ext cx="11186220" cy="6072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On Your 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5EAA6-999F-B144-979E-52A1424EE3D8}"/>
              </a:ext>
            </a:extLst>
          </p:cNvPr>
          <p:cNvSpPr txBox="1">
            <a:spLocks/>
          </p:cNvSpPr>
          <p:nvPr/>
        </p:nvSpPr>
        <p:spPr>
          <a:xfrm>
            <a:off x="936702" y="1636811"/>
            <a:ext cx="10359483" cy="320281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your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-React project into a React-Redux project.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action creators and reducer for Add, Edit, and Delete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store with those reducers and provide it to app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components and call action creators from lifecycle methods</a:t>
            </a:r>
          </a:p>
        </p:txBody>
      </p:sp>
    </p:spTree>
    <p:extLst>
      <p:ext uri="{BB962C8B-B14F-4D97-AF65-F5344CB8AC3E}">
        <p14:creationId xmlns:p14="http://schemas.microsoft.com/office/powerpoint/2010/main" val="391849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6730" y="18148"/>
            <a:ext cx="11186220" cy="607259"/>
          </a:xfrm>
        </p:spPr>
        <p:txBody>
          <a:bodyPr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9BFFD5-501D-424A-804E-56C0D59D6638}"/>
              </a:ext>
            </a:extLst>
          </p:cNvPr>
          <p:cNvSpPr txBox="1"/>
          <p:nvPr/>
        </p:nvSpPr>
        <p:spPr>
          <a:xfrm>
            <a:off x="614555" y="1498599"/>
            <a:ext cx="11186220" cy="3798229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Font typeface="Arial"/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bg2"/>
                </a:solidFill>
              </a:defRPr>
            </a:lvl4pPr>
            <a:lvl5pPr marL="512763" indent="-1762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bg2"/>
                </a:solidFill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Actions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Reducers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Stores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Provider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Connect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76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3638451"/>
          </a:xfrm>
        </p:spPr>
        <p:txBody>
          <a:bodyPr>
            <a:normAutofit/>
          </a:bodyPr>
          <a:lstStyle/>
          <a:p>
            <a:r>
              <a:rPr lang="en-US" sz="2400" dirty="0"/>
              <a:t>At the end this 150 min session, you will be able to</a:t>
            </a:r>
          </a:p>
          <a:p>
            <a:endParaRPr lang="en-US" sz="2400" dirty="0"/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Implement Redux in a React application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5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56779" y="1390903"/>
            <a:ext cx="8521540" cy="2431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Benefits of Redux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Simplifies state handling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Reduces complexity of components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Most popular form of Flux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endParaRPr lang="en-US" sz="2667" dirty="0">
              <a:solidFill>
                <a:srgbClr val="C4E3B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693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E2D3F"/>
            </a:gs>
            <a:gs pos="100000">
              <a:srgbClr val="0A0D1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Why wouldn’t an app use Redux?</a:t>
            </a:r>
          </a:p>
          <a:p>
            <a:r>
              <a:rPr lang="en-US" dirty="0"/>
              <a:t>How difficult was it to convert to Redux?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9365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7601" y="1600200"/>
            <a:ext cx="4821529" cy="914400"/>
          </a:xfrm>
        </p:spPr>
        <p:txBody>
          <a:bodyPr>
            <a:noAutofit/>
          </a:bodyPr>
          <a:lstStyle/>
          <a:p>
            <a:r>
              <a:rPr lang="en-US" sz="5867" dirty="0">
                <a:solidFill>
                  <a:schemeClr val="bg1">
                    <a:lumMod val="85000"/>
                  </a:schemeClr>
                </a:solidFill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0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949873-B026-DD4B-B8B8-08C27A5F86AB}"/>
              </a:ext>
            </a:extLst>
          </p:cNvPr>
          <p:cNvSpPr/>
          <p:nvPr/>
        </p:nvSpPr>
        <p:spPr>
          <a:xfrm>
            <a:off x="1895676" y="1704372"/>
            <a:ext cx="8521540" cy="3539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Key Topics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Overview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Actions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Reducers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Stores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Dispatching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React Implementation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667" dirty="0">
              <a:solidFill>
                <a:srgbClr val="C4E3B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85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Overview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638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D5543E-8A0F-0841-B452-6B9D9EDE4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6356"/>
            <a:ext cx="12192000" cy="302996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Flux?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3027" y="5702375"/>
            <a:ext cx="11180064" cy="11556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https://www.newline.co/fullstack-react/p/intro-to-flux-and-redux/</a:t>
            </a:r>
            <a:endParaRPr lang="en-US" sz="2400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8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Redux?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3027" y="5702375"/>
            <a:ext cx="11180064" cy="11556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https://www.newline.co/fullstack-react/p/intro-to-flux-and-redux/</a:t>
            </a: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28897-C1AC-3644-9BCA-5370C88B9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419350"/>
            <a:ext cx="11277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6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Actions, Reducers, and Store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589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pPr algn="ctr"/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What is an Action?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385" y="1200300"/>
            <a:ext cx="11180064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An Object with a type attribute that is typically a string and other attributes made up of data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Like a verb along with a payload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D2B20-9308-3B43-955C-7439A2362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918" y="3095298"/>
            <a:ext cx="4895079" cy="2913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D66CB6-61BC-B44C-91D2-8273E7675886}"/>
              </a:ext>
            </a:extLst>
          </p:cNvPr>
          <p:cNvSpPr txBox="1"/>
          <p:nvPr/>
        </p:nvSpPr>
        <p:spPr>
          <a:xfrm>
            <a:off x="4617456" y="6250193"/>
            <a:ext cx="344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https://redux.js.org/basics/actions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5723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6108</TotalTime>
  <Words>607</Words>
  <Application>Microsoft Macintosh PowerPoint</Application>
  <PresentationFormat>Widescreen</PresentationFormat>
  <Paragraphs>124</Paragraphs>
  <Slides>31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PowerPoint Presentation</vt:lpstr>
      <vt:lpstr>Course Objective:</vt:lpstr>
      <vt:lpstr>PowerPoint Presentation</vt:lpstr>
      <vt:lpstr>PowerPoint Presentation</vt:lpstr>
      <vt:lpstr>PowerPoint Presentation</vt:lpstr>
      <vt:lpstr>What is Flux?</vt:lpstr>
      <vt:lpstr>What is Redux?</vt:lpstr>
      <vt:lpstr>PowerPoint Presentation</vt:lpstr>
      <vt:lpstr>What is an Action?</vt:lpstr>
      <vt:lpstr>What is a Reducer?</vt:lpstr>
      <vt:lpstr>What is an Action Creator?</vt:lpstr>
      <vt:lpstr>What is the Store</vt:lpstr>
      <vt:lpstr>Dispatching an Action</vt:lpstr>
      <vt:lpstr>PowerPoint Presentation</vt:lpstr>
      <vt:lpstr>Installation</vt:lpstr>
      <vt:lpstr>Actions and Reducers using Redux-Actions</vt:lpstr>
      <vt:lpstr>Actions and Reducers using Redux-Actions</vt:lpstr>
      <vt:lpstr>Creating Store and Providing to App</vt:lpstr>
      <vt:lpstr>Connect Component to Store</vt:lpstr>
      <vt:lpstr>Code Along Practice – Converting hello-react to Redux</vt:lpstr>
      <vt:lpstr>devBios.js</vt:lpstr>
      <vt:lpstr>index.js</vt:lpstr>
      <vt:lpstr>App.js</vt:lpstr>
      <vt:lpstr>App.js</vt:lpstr>
      <vt:lpstr>AddDeveloper.js (partial)</vt:lpstr>
      <vt:lpstr>PowerPoint Presentation</vt:lpstr>
      <vt:lpstr>PowerPoint Presentation</vt:lpstr>
      <vt:lpstr>Review</vt:lpstr>
      <vt:lpstr>Course Objective: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Monroe, Jason (Cognizant)</cp:lastModifiedBy>
  <cp:revision>87</cp:revision>
  <dcterms:created xsi:type="dcterms:W3CDTF">2019-12-05T00:16:50Z</dcterms:created>
  <dcterms:modified xsi:type="dcterms:W3CDTF">2020-05-28T16:55:09Z</dcterms:modified>
</cp:coreProperties>
</file>