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28" r:id="rId3"/>
    <p:sldId id="387" r:id="rId4"/>
    <p:sldId id="260" r:id="rId5"/>
    <p:sldId id="353" r:id="rId6"/>
    <p:sldId id="305" r:id="rId7"/>
    <p:sldId id="434" r:id="rId8"/>
    <p:sldId id="435" r:id="rId9"/>
    <p:sldId id="433" r:id="rId10"/>
    <p:sldId id="436" r:id="rId11"/>
    <p:sldId id="443" r:id="rId12"/>
    <p:sldId id="432" r:id="rId13"/>
    <p:sldId id="444" r:id="rId14"/>
    <p:sldId id="437" r:id="rId15"/>
    <p:sldId id="438" r:id="rId16"/>
    <p:sldId id="439" r:id="rId17"/>
    <p:sldId id="442" r:id="rId18"/>
    <p:sldId id="440" r:id="rId19"/>
    <p:sldId id="441" r:id="rId20"/>
    <p:sldId id="414" r:id="rId21"/>
    <p:sldId id="426" r:id="rId22"/>
    <p:sldId id="424" r:id="rId23"/>
    <p:sldId id="423" r:id="rId24"/>
    <p:sldId id="447" r:id="rId25"/>
    <p:sldId id="445" r:id="rId26"/>
    <p:sldId id="429" r:id="rId27"/>
    <p:sldId id="430" r:id="rId28"/>
    <p:sldId id="328" r:id="rId29"/>
    <p:sldId id="431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0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Switch/case is considered an antipattern. Use a robust object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dux.js.org/basics/a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hyperlink" Target="https://redux.js.org/basics/actions#action-crea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edium.com/@rossbulat/testing-in-react-with-jest-and-enzyme-an-introduction-99ce047dfcf8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dux-actions.js.org/introduction/tutorial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blog.benestudio.co/5-ways-to-connect-redux-actions-3f56af4009c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newline.co/fullstack-react/p/intro-to-flux-and-redux/" TargetMode="External"/><Relationship Id="rId4" Type="http://schemas.openxmlformats.org/officeDocument/2006/relationships/hyperlink" Target="https://medium.com/@rossbulat/testing-in-react-with-jest-and-enzyme-an-introduction-99ce047dfcf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hyperlink" Target="https://www.newline.co/fullstack-react/p/intro-to-flux-and-red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dux.js.org/basics/action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Flux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 Reducer?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that receives the </a:t>
            </a:r>
            <a:r>
              <a:rPr lang="en-US" sz="2400" dirty="0" err="1">
                <a:solidFill>
                  <a:schemeClr val="bg1"/>
                </a:solidFill>
              </a:rPr>
              <a:t>previousState</a:t>
            </a:r>
            <a:r>
              <a:rPr lang="en-US" sz="2400" dirty="0">
                <a:solidFill>
                  <a:schemeClr val="bg1"/>
                </a:solidFill>
              </a:rPr>
              <a:t> and an action and then outputs the new state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logic on how to update the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1960318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02FCA-BD06-AA4D-8970-4C5D05AA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84" y="3978567"/>
            <a:ext cx="4152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A1B6-5B6E-2944-B2B4-AAA11FCA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48" y="2420206"/>
            <a:ext cx="4202533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 Creator?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method that returns the appropriate action object.  Abstracts Action object out of program logic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them portable and testable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3537184" y="6261344"/>
            <a:ext cx="518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https://redux.js.org/basics/actions#action-creators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A6B41-E02A-CB46-A242-BCD37869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742" y="3318779"/>
            <a:ext cx="3902926" cy="2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the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17-B47C-E841-BB69-0916083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7" y="1523052"/>
            <a:ext cx="85979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FC97D-75F9-4E40-B540-20F4E56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67" y="3957235"/>
            <a:ext cx="40767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32B62-8DD4-914B-BFD7-FD3CF526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267" y="5480431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Dispatching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23F3-6D0A-A94C-8CAB-F8853F15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5" y="1469346"/>
            <a:ext cx="41148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EC1F-1CD5-4040-822B-0D3B0748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51" y="1469346"/>
            <a:ext cx="6527490" cy="5055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494ED-A2BC-D94A-83FF-2956A4A79C74}"/>
              </a:ext>
            </a:extLst>
          </p:cNvPr>
          <p:cNvSpPr txBox="1">
            <a:spLocks/>
          </p:cNvSpPr>
          <p:nvPr/>
        </p:nvSpPr>
        <p:spPr>
          <a:xfrm>
            <a:off x="539385" y="2616505"/>
            <a:ext cx="4434059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a call to an action creator method, passing it the action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 that call as the argument to </a:t>
            </a:r>
            <a:r>
              <a:rPr lang="en-US" sz="2400" dirty="0" err="1">
                <a:solidFill>
                  <a:schemeClr val="bg1"/>
                </a:solidFill>
              </a:rPr>
              <a:t>store.dispatch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Redux and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7B94-261E-9F43-B0C0-F9CF8E9F702D}"/>
              </a:ext>
            </a:extLst>
          </p:cNvPr>
          <p:cNvSpPr txBox="1"/>
          <p:nvPr/>
        </p:nvSpPr>
        <p:spPr>
          <a:xfrm>
            <a:off x="1985643" y="2263109"/>
            <a:ext cx="8287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Yarn add 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react-redux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react-redux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redux-actions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redux-actions</a:t>
            </a:r>
          </a:p>
        </p:txBody>
      </p:sp>
    </p:spTree>
    <p:extLst>
      <p:ext uri="{BB962C8B-B14F-4D97-AF65-F5344CB8AC3E}">
        <p14:creationId xmlns:p14="http://schemas.microsoft.com/office/powerpoint/2010/main" val="12162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4" y="12953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37" y="926368"/>
            <a:ext cx="4119566" cy="593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C01B-1E82-3E4C-AE14-1A8481CA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66" y="926368"/>
            <a:ext cx="4269084" cy="5931632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41227AE0-15E3-9649-AC0C-E08E451E7928}"/>
              </a:ext>
            </a:extLst>
          </p:cNvPr>
          <p:cNvSpPr/>
          <p:nvPr/>
        </p:nvSpPr>
        <p:spPr>
          <a:xfrm>
            <a:off x="2043708" y="2096429"/>
            <a:ext cx="3200400" cy="31780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4" y="31910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4384-E2C4-734D-A0C8-85104DDF9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84" y="5424616"/>
            <a:ext cx="7058870" cy="1140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https://redux-actions.js.org/introduction/tutorial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27" y="909855"/>
            <a:ext cx="4064771" cy="585273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5048A-E866-7E4F-BD48-83DD119CC7F2}"/>
              </a:ext>
            </a:extLst>
          </p:cNvPr>
          <p:cNvSpPr txBox="1">
            <a:spLocks/>
          </p:cNvSpPr>
          <p:nvPr/>
        </p:nvSpPr>
        <p:spPr>
          <a:xfrm>
            <a:off x="1069133" y="1391052"/>
            <a:ext cx="4413405" cy="437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Single object with action creators and reducers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Action creators can be called by accessing the appropriate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Reducer property bundles reducers as a single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C36B4-C835-4247-AE06-EEB4FFE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7520"/>
            <a:ext cx="9490535" cy="571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Creating Store and Providing to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127" y="1134359"/>
            <a:ext cx="4413405" cy="43778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 this in </a:t>
            </a:r>
            <a:r>
              <a:rPr lang="en-US" sz="2400" dirty="0" err="1"/>
              <a:t>index.js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Provider tag wraps &lt;App /&gt; and makes store available to entire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E2C0F-2529-E142-A0B6-9D570A692334}"/>
              </a:ext>
            </a:extLst>
          </p:cNvPr>
          <p:cNvCxnSpPr>
            <a:cxnSpLocks/>
          </p:cNvCxnSpPr>
          <p:nvPr/>
        </p:nvCxnSpPr>
        <p:spPr>
          <a:xfrm flipH="1" flipV="1">
            <a:off x="6967712" y="4511616"/>
            <a:ext cx="992037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702BA7-0F65-1945-BC21-2F159544BB97}"/>
              </a:ext>
            </a:extLst>
          </p:cNvPr>
          <p:cNvSpPr txBox="1"/>
          <p:nvPr/>
        </p:nvSpPr>
        <p:spPr>
          <a:xfrm>
            <a:off x="8076956" y="4784150"/>
            <a:ext cx="36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property from robust object</a:t>
            </a:r>
          </a:p>
        </p:txBody>
      </p:sp>
    </p:spTree>
    <p:extLst>
      <p:ext uri="{BB962C8B-B14F-4D97-AF65-F5344CB8AC3E}">
        <p14:creationId xmlns:p14="http://schemas.microsoft.com/office/powerpoint/2010/main" val="4083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379D0-7732-604F-A1A9-DFFD66B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"/>
            <a:ext cx="5668157" cy="6837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450" y="280834"/>
            <a:ext cx="7410539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Connect Component to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12" y="1258939"/>
            <a:ext cx="5473677" cy="257118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 connect from ‘react-redux’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Access store in a lifecycle method, calling </a:t>
            </a:r>
            <a:r>
              <a:rPr lang="en-US" sz="2400" dirty="0" err="1"/>
              <a:t>actionCreator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 method call on export injecting dispatch and exposing </a:t>
            </a:r>
            <a:r>
              <a:rPr lang="en-US" sz="2400" dirty="0" err="1"/>
              <a:t>actionCreator</a:t>
            </a:r>
            <a:r>
              <a:rPr lang="en-US" sz="2400" dirty="0"/>
              <a:t> to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482CB-9FDB-044F-8DBC-37151A10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82" y="4745521"/>
            <a:ext cx="4580627" cy="551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4DB89-56EB-974A-895D-8BF322EAFE53}"/>
              </a:ext>
            </a:extLst>
          </p:cNvPr>
          <p:cNvSpPr/>
          <p:nvPr/>
        </p:nvSpPr>
        <p:spPr>
          <a:xfrm>
            <a:off x="7061596" y="5750679"/>
            <a:ext cx="3955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https://blog.benestudio.co/5-ways-to-connect-redux-actions-3f56af4009c8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Converting hello-react to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498" y="1204737"/>
            <a:ext cx="9596921" cy="5062247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redux, react-redux, redux-actions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Reorganize project structure into components, models, reducers and tests folders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handleActions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react-actions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store and provider for app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action creator 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DCA7B-4033-A340-9364-B380148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91" y="330261"/>
            <a:ext cx="5188314" cy="607259"/>
          </a:xfrm>
        </p:spPr>
        <p:txBody>
          <a:bodyPr/>
          <a:lstStyle/>
          <a:p>
            <a:pPr algn="ctr"/>
            <a:r>
              <a:rPr lang="en-US" dirty="0" err="1"/>
              <a:t>devBios.js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8BF6-C0C9-7645-8334-FA477F6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51" y="1067078"/>
            <a:ext cx="8745474" cy="5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21F43-8282-9946-9506-2953C689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2" y="0"/>
            <a:ext cx="1186559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7736E-142E-9546-A41F-0F2119F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02"/>
            <a:ext cx="12192000" cy="623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865" y="716692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r>
              <a:rPr lang="en-US" dirty="0"/>
              <a:t> (partial)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BA0-3345-ED46-8354-834494B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0" y="3624477"/>
            <a:ext cx="9728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Your Own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6F7-7E54-CF4E-93ED-2C7C8AB57865}"/>
              </a:ext>
            </a:extLst>
          </p:cNvPr>
          <p:cNvSpPr txBox="1">
            <a:spLocks/>
          </p:cNvSpPr>
          <p:nvPr/>
        </p:nvSpPr>
        <p:spPr>
          <a:xfrm>
            <a:off x="497779" y="330261"/>
            <a:ext cx="11186220" cy="60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On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EAA6-999F-B144-979E-52A1424EE3D8}"/>
              </a:ext>
            </a:extLst>
          </p:cNvPr>
          <p:cNvSpPr txBox="1">
            <a:spLocks/>
          </p:cNvSpPr>
          <p:nvPr/>
        </p:nvSpPr>
        <p:spPr>
          <a:xfrm>
            <a:off x="936702" y="1636811"/>
            <a:ext cx="10359483" cy="3202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your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-React project into a React-Redux project.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creators and reducer for Add, Edit, and Delete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store with those reducers and provide it to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components and call action creators from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8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599"/>
            <a:ext cx="11186220" cy="379822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Actions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Reducers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Stores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Provider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390903"/>
            <a:ext cx="8521540" cy="243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 of Redux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Simplifies state handling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Reduces complexity of components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Most popular form of Flux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wouldn’t an app use Redux?</a:t>
            </a:r>
          </a:p>
          <a:p>
            <a:r>
              <a:rPr lang="en-US" dirty="0"/>
              <a:t>How difficult was it to convert to Redux?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5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Reducers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Stores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Dispatching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React Implementation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5543E-8A0F-0841-B452-6B9D9EDE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356"/>
            <a:ext cx="12192000" cy="3029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Flux?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Redux?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8897-C1AC-3644-9BCA-5370C88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19350"/>
            <a:ext cx="11277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Actions, Reducers, and Store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Object with a type attribute that is typically a string and other attributes made up of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Like a verb along with a payload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2B20-9308-3B43-955C-7439A236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8" y="3095298"/>
            <a:ext cx="4895079" cy="291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4617456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2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607</Words>
  <Application>Microsoft Macintosh PowerPoint</Application>
  <PresentationFormat>Widescreen</PresentationFormat>
  <Paragraphs>124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What is Flux?</vt:lpstr>
      <vt:lpstr>What is Redux?</vt:lpstr>
      <vt:lpstr>PowerPoint Presentation</vt:lpstr>
      <vt:lpstr>What is an Action?</vt:lpstr>
      <vt:lpstr>What is a Reducer?</vt:lpstr>
      <vt:lpstr>What is an Action Creator?</vt:lpstr>
      <vt:lpstr>What is the Store</vt:lpstr>
      <vt:lpstr>Dispatching an Action</vt:lpstr>
      <vt:lpstr>PowerPoint Presentation</vt:lpstr>
      <vt:lpstr>Installation</vt:lpstr>
      <vt:lpstr>Actions and Reducers using Redux-Actions</vt:lpstr>
      <vt:lpstr>Actions and Reducers using Redux-Actions</vt:lpstr>
      <vt:lpstr>Creating Store and Providing to App</vt:lpstr>
      <vt:lpstr>Connect Component to Store</vt:lpstr>
      <vt:lpstr>Code Along Practice – Converting hello-react to Redux</vt:lpstr>
      <vt:lpstr>devBios.js</vt:lpstr>
      <vt:lpstr>index.js</vt:lpstr>
      <vt:lpstr>App.js</vt:lpstr>
      <vt:lpstr>App.js</vt:lpstr>
      <vt:lpstr>AddDeveloper.js (partial)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81</cp:revision>
  <dcterms:created xsi:type="dcterms:W3CDTF">2019-12-05T00:16:50Z</dcterms:created>
  <dcterms:modified xsi:type="dcterms:W3CDTF">2020-03-23T18:10:17Z</dcterms:modified>
</cp:coreProperties>
</file>