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2" r:id="rId2"/>
    <p:sldId id="428" r:id="rId3"/>
    <p:sldId id="387" r:id="rId4"/>
    <p:sldId id="260" r:id="rId5"/>
    <p:sldId id="353" r:id="rId6"/>
    <p:sldId id="434" r:id="rId7"/>
    <p:sldId id="435" r:id="rId8"/>
    <p:sldId id="436" r:id="rId9"/>
    <p:sldId id="437" r:id="rId10"/>
    <p:sldId id="440" r:id="rId11"/>
    <p:sldId id="439" r:id="rId12"/>
    <p:sldId id="438" r:id="rId13"/>
    <p:sldId id="441" r:id="rId14"/>
    <p:sldId id="442" r:id="rId15"/>
    <p:sldId id="443" r:id="rId16"/>
    <p:sldId id="444" r:id="rId17"/>
    <p:sldId id="305" r:id="rId18"/>
    <p:sldId id="432" r:id="rId19"/>
    <p:sldId id="433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9"/>
    <p:restoredTop sz="94662"/>
  </p:normalViewPr>
  <p:slideViewPr>
    <p:cSldViewPr snapToGrid="0" snapToObjects="1">
      <p:cViewPr varScale="1">
        <p:scale>
          <a:sx n="79" d="100"/>
          <a:sy n="79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6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35FC3-32BC-8944-9A93-91001972BA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06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9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6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1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Dark background slides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7" r:id="rId15"/>
    <p:sldLayoutId id="2147483669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testing-recip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sramblings.com/3-ways-to-test-mapstatetoprops-and-mapdispatchtoprops/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testing-library.com/docs/dom-testing-library/api-queries" TargetMode="External"/><Relationship Id="rId4" Type="http://schemas.openxmlformats.org/officeDocument/2006/relationships/hyperlink" Target="https://reactjs.org/docs/testing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driven.io/blog/tdd-with-react-jest-and-enzyme-part-on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ramblings.com/3-ways-to-test-mapstatetoprops-and-mapdispatchtoprop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ing-library.com/docs/dom-testing-library/api-queri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alligator.io/react/testing-redux-actions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Mocking, Spying on Functions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02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84FE0-0008-0F4B-A300-39F6F82A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Jest.spyOn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FBA31-2261-B54B-A857-9DB95294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64" y="937520"/>
            <a:ext cx="8147261" cy="47437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AED7B1-E6D0-6D46-959B-09C6A74EF688}"/>
              </a:ext>
            </a:extLst>
          </p:cNvPr>
          <p:cNvSpPr/>
          <p:nvPr/>
        </p:nvSpPr>
        <p:spPr>
          <a:xfrm>
            <a:off x="3898755" y="6103865"/>
            <a:ext cx="438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https://reactjs.org/docs/testing-recipes.html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87E5-F443-8347-B1B4-F5FC5DA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 function to be called or called with 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3751-5CF8-1D42-97DA-B08E449E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09" y="1252511"/>
            <a:ext cx="7118345" cy="2157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15954F-CFF9-D949-9ED3-BAF112BB6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05" y="3724576"/>
            <a:ext cx="12192000" cy="24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1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Redux Action Creators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75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87E5-F443-8347-B1B4-F5FC5DA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https://jsramblings.com/3-ways-to-test-mapstatetoprops-and-mapdispatchtoprops/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E5878-E98A-144F-A295-3A1B181F2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06" y="1416685"/>
            <a:ext cx="9788577" cy="48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Resource Appendix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749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AAD5-2261-864B-9597-F435498E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Code Coverage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FD280-51C3-854F-887B-95B21770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152650"/>
            <a:ext cx="8864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7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Testing Basics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https://reactjs.org/docs/testing.html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https://medium.com/@rossbulat/testing-in-react-with-jest-and-enzyme-an-introduction-99ce047dfcf8</a:t>
            </a: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https://testing-library.com/docs/dom-testing-library/api-queries</a:t>
            </a: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Alternative library Enzyme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https://testdriven.io/blog/tdd-with-react-jest-and-enzyme-part-one/</a:t>
            </a: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6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11D8-8746-CF41-847E-95265E03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Redux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F2C68-3041-4E48-921B-7799BD4EA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https://jsramblings.com/3-ways-to-test-mapstatetoprops-and-mapdispatchtoprops/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60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Write Unit Tests for a React App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  <a:br>
              <a:rPr lang="en-US" sz="5867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Jason Monroe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530752"/>
            <a:ext cx="8521540" cy="1610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Must-know for React development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TDD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292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Rendered Components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Components Connected to Redux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Mocking and Spying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Redux Actions</a:t>
            </a:r>
            <a:endParaRPr lang="en-US" sz="2667" dirty="0">
              <a:solidFill>
                <a:srgbClr val="C4E3B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Rendered Components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3A35-681D-7240-8418-C87B8F3F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Exists in Document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8A9F5-A2B6-0C4B-B064-41DC25DF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99" y="1342278"/>
            <a:ext cx="8813592" cy="43568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32E6F9-FD31-E54E-A2CE-ECC5133D6B08}"/>
              </a:ext>
            </a:extLst>
          </p:cNvPr>
          <p:cNvSpPr/>
          <p:nvPr/>
        </p:nvSpPr>
        <p:spPr>
          <a:xfrm>
            <a:off x="3042895" y="6103868"/>
            <a:ext cx="7454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https://testing-library.com/docs/dom-testing-library/api-queries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5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D7A4-28CD-3A44-AEDE-7F0F6EDF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Navigates to Correct Route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203A4-F7E3-8D43-90FF-47B3226B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85" y="2617106"/>
            <a:ext cx="10918633" cy="1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0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Components Connected to Redux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55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1CE9-9C76-F240-87F5-9975A28D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Set Up Mock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ACC9A-9475-D34D-9C94-89D4F0D9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91" y="937520"/>
            <a:ext cx="7783808" cy="3188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1276C4-08C7-6F4C-A431-B0404684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91" y="4326963"/>
            <a:ext cx="5535284" cy="8133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616E5AC-2168-254A-BC71-2E05892CF56D}"/>
              </a:ext>
            </a:extLst>
          </p:cNvPr>
          <p:cNvSpPr txBox="1">
            <a:spLocks/>
          </p:cNvSpPr>
          <p:nvPr/>
        </p:nvSpPr>
        <p:spPr>
          <a:xfrm>
            <a:off x="377864" y="5310372"/>
            <a:ext cx="11186220" cy="607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 Pass to Component as store prop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220257-CAEE-E840-BBB4-1EABC987A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424" y="6087649"/>
            <a:ext cx="7023100" cy="40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13F9D1-A865-A748-A94F-1F9BAAB77201}"/>
              </a:ext>
            </a:extLst>
          </p:cNvPr>
          <p:cNvSpPr/>
          <p:nvPr/>
        </p:nvSpPr>
        <p:spPr>
          <a:xfrm>
            <a:off x="9482524" y="4733658"/>
            <a:ext cx="2470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https://alligator.io/react/testing-redux-actions/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46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222</Words>
  <Application>Microsoft Macintosh PowerPoint</Application>
  <PresentationFormat>Widescreen</PresentationFormat>
  <Paragraphs>58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PowerPoint Presentation</vt:lpstr>
      <vt:lpstr>PowerPoint Presentation</vt:lpstr>
      <vt:lpstr>PowerPoint Presentation</vt:lpstr>
      <vt:lpstr>Exists in Document</vt:lpstr>
      <vt:lpstr>Navigates to Correct Route</vt:lpstr>
      <vt:lpstr>PowerPoint Presentation</vt:lpstr>
      <vt:lpstr>1.  Set Up Mock Store</vt:lpstr>
      <vt:lpstr>PowerPoint Presentation</vt:lpstr>
      <vt:lpstr>Jest.spyOn</vt:lpstr>
      <vt:lpstr>Expect function to be called or called with arguments</vt:lpstr>
      <vt:lpstr>PowerPoint Presentation</vt:lpstr>
      <vt:lpstr>https://jsramblings.com/3-ways-to-test-mapstatetoprops-and-mapdispatchtoprops/</vt:lpstr>
      <vt:lpstr>PowerPoint Presentation</vt:lpstr>
      <vt:lpstr>Show Code Coverage</vt:lpstr>
      <vt:lpstr>Testing Basics</vt:lpstr>
      <vt:lpstr>Alternative library Enzyme</vt:lpstr>
      <vt:lpstr>Testing Redux</vt:lpstr>
      <vt:lpstr>Thank You Jason Monroe 688776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65</cp:revision>
  <dcterms:created xsi:type="dcterms:W3CDTF">2019-12-05T00:16:50Z</dcterms:created>
  <dcterms:modified xsi:type="dcterms:W3CDTF">2020-06-18T22:44:52Z</dcterms:modified>
</cp:coreProperties>
</file>