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33" r:id="rId23"/>
    <p:sldId id="364" r:id="rId24"/>
    <p:sldId id="365" r:id="rId25"/>
    <p:sldId id="295" r:id="rId26"/>
    <p:sldId id="363" r:id="rId27"/>
    <p:sldId id="359" r:id="rId28"/>
    <p:sldId id="358" r:id="rId29"/>
    <p:sldId id="361" r:id="rId30"/>
    <p:sldId id="362" r:id="rId31"/>
    <p:sldId id="360" r:id="rId32"/>
    <p:sldId id="296" r:id="rId33"/>
    <p:sldId id="297" r:id="rId34"/>
    <p:sldId id="437" r:id="rId35"/>
    <p:sldId id="438" r:id="rId36"/>
    <p:sldId id="439" r:id="rId37"/>
    <p:sldId id="441" r:id="rId38"/>
    <p:sldId id="442" r:id="rId39"/>
    <p:sldId id="443" r:id="rId40"/>
    <p:sldId id="271" r:id="rId41"/>
    <p:sldId id="401" r:id="rId42"/>
    <p:sldId id="394" r:id="rId43"/>
    <p:sldId id="395" r:id="rId44"/>
    <p:sldId id="328" r:id="rId45"/>
    <p:sldId id="431" r:id="rId46"/>
    <p:sldId id="267" r:id="rId47"/>
    <p:sldId id="26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54"/>
    <p:restoredTop sz="94662"/>
  </p:normalViewPr>
  <p:slideViewPr>
    <p:cSldViewPr snapToGrid="0" snapToObjects="1">
      <p:cViewPr varScale="1">
        <p:scale>
          <a:sx n="157" d="100"/>
          <a:sy n="157" d="100"/>
        </p:scale>
        <p:origin x="320" y="160"/>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3/18/20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41</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service-overspeedy-celebratedness.cfapps.io/developer" TargetMode="External"/><Relationship Id="rId2" Type="http://schemas.openxmlformats.org/officeDocument/2006/relationships/hyperlink" Target="https://developer-service-overspeedy-celebratedness.cfapps.io/developers" TargetMode="External"/><Relationship Id="rId1" Type="http://schemas.openxmlformats.org/officeDocument/2006/relationships/slideLayout" Target="../slideLayouts/slideLayout20.xml"/><Relationship Id="rId4" Type="http://schemas.openxmlformats.org/officeDocument/2006/relationships/image" Target="../media/image9.jpg"/></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886938" y="6261830"/>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ComponentDidMount()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35704" y="1137830"/>
            <a:ext cx="9248296" cy="4316201"/>
          </a:xfrm>
        </p:spPr>
        <p:txBody>
          <a:bodyPr>
            <a:normAutofit fontScale="850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componentDidMount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https://developer-service-overspeedy-celebratedness.cfapps.io/developers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  The post endpoint is the GET endpoint with the ‘s’ removed: </a:t>
            </a:r>
            <a:r>
              <a:rPr lang="en-US" sz="2800" dirty="0">
                <a:solidFill>
                  <a:schemeClr val="accent2"/>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https://developer-service-overspeedy-celebratedness.cfapps.io/developer</a:t>
            </a:r>
            <a:r>
              <a:rPr lang="en-US" sz="2800" dirty="0">
                <a:solidFill>
                  <a:schemeClr val="accent2"/>
                </a:solidFill>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3" name="Picture 2">
            <a:extLst>
              <a:ext uri="{FF2B5EF4-FFF2-40B4-BE49-F238E27FC236}">
                <a16:creationId xmlns:a16="http://schemas.microsoft.com/office/drawing/2014/main" id="{41AE508D-D072-F343-B936-A8A40A93557B}"/>
              </a:ext>
            </a:extLst>
          </p:cNvPr>
          <p:cNvPicPr>
            <a:picLocks noChangeAspect="1"/>
          </p:cNvPicPr>
          <p:nvPr/>
        </p:nvPicPr>
        <p:blipFill>
          <a:blip r:embed="rId2"/>
          <a:stretch>
            <a:fillRect/>
          </a:stretch>
        </p:blipFill>
        <p:spPr>
          <a:xfrm>
            <a:off x="1340870" y="1154846"/>
            <a:ext cx="9500049" cy="5703154"/>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3" name="Picture 2">
            <a:extLst>
              <a:ext uri="{FF2B5EF4-FFF2-40B4-BE49-F238E27FC236}">
                <a16:creationId xmlns:a16="http://schemas.microsoft.com/office/drawing/2014/main" id="{8361B3DB-0293-1C4D-9ACE-AD92F75506C3}"/>
              </a:ext>
            </a:extLst>
          </p:cNvPr>
          <p:cNvPicPr>
            <a:picLocks noChangeAspect="1"/>
          </p:cNvPicPr>
          <p:nvPr/>
        </p:nvPicPr>
        <p:blipFill>
          <a:blip r:embed="rId2"/>
          <a:stretch>
            <a:fillRect/>
          </a:stretch>
        </p:blipFill>
        <p:spPr>
          <a:xfrm>
            <a:off x="419669" y="1041770"/>
            <a:ext cx="11342451" cy="5656495"/>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&lt;Router&gt;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6413422"/>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Which method in a React Component should you override to stop the component from  updating?</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willComponentUpdate</a:t>
            </a:r>
          </a:p>
          <a:p>
            <a:pPr marL="1066773" lvl="1" indent="-457189">
              <a:buFont typeface="+mj-lt"/>
              <a:buAutoNum type="alphaUcPeriod"/>
            </a:pPr>
            <a:r>
              <a:rPr lang="en-US" sz="1867" dirty="0">
                <a:solidFill>
                  <a:schemeClr val="bg1">
                    <a:lumMod val="85000"/>
                  </a:schemeClr>
                </a:solidFill>
              </a:rPr>
              <a:t>shouldComponentUpdate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Which of the following is correct syntax for a button click event handler, foo?</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Stack overflow error</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6080</TotalTime>
  <Words>1906</Words>
  <Application>Microsoft Macintosh PowerPoint</Application>
  <PresentationFormat>Widescreen</PresentationFormat>
  <Paragraphs>299</Paragraphs>
  <Slides>47</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73</cp:revision>
  <dcterms:created xsi:type="dcterms:W3CDTF">2019-12-05T00:16:50Z</dcterms:created>
  <dcterms:modified xsi:type="dcterms:W3CDTF">2020-03-18T17:45:22Z</dcterms:modified>
</cp:coreProperties>
</file>